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aven Pro" panose="020B0604020202020204" charset="0"/>
      <p:regular r:id="rId10"/>
      <p:bold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652348-E260-4A63-AF2D-5FA39C469F64}">
  <a:tblStyle styleId="{C7652348-E260-4A63-AF2D-5FA39C469F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2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6699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07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12c9a36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12c9a36b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2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12c9a36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12c9a36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11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12c9a36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12c9a36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80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12c9a36b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12c9a36b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63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12c9a36b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12c9a36b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6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12c9a36b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12c9a36b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64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501700" y="230607"/>
            <a:ext cx="4577700" cy="28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Semplici istruzioni per l’analisi logica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PARTE </a:t>
            </a:r>
            <a:r>
              <a:rPr lang="it" dirty="0" smtClean="0"/>
              <a:t>I</a:t>
            </a:r>
            <a:br>
              <a:rPr lang="it" dirty="0" smtClean="0"/>
            </a:br>
            <a:r>
              <a:rPr lang="it" dirty="0"/>
              <a:t/>
            </a:r>
            <a:br>
              <a:rPr lang="it" dirty="0"/>
            </a:br>
            <a:r>
              <a:rPr lang="it" sz="2400" dirty="0" smtClean="0"/>
              <a:t>«Senza un metodo, non si capisce niente» G.Falcone</a:t>
            </a:r>
            <a:endParaRPr sz="2400"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4010800"/>
            <a:ext cx="72882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Tecla Rossini, Cfp Canossa, Bagnolo Mella (Bs)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a.f. 2019-20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uniticontoilcoronavirus#</a:t>
            </a:r>
            <a:endParaRPr dirty="0"/>
          </a:p>
        </p:txBody>
      </p:sp>
      <p:pic>
        <p:nvPicPr>
          <p:cNvPr id="2" name="audio analisi log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FRASE E I SUOI ELEMENTI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troverete le indicazioni delle pagine del libro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ctrTitle"/>
          </p:nvPr>
        </p:nvSpPr>
        <p:spPr>
          <a:xfrm>
            <a:off x="1894125" y="-267287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LEGGI e: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subTitle" idx="1"/>
          </p:nvPr>
        </p:nvSpPr>
        <p:spPr>
          <a:xfrm>
            <a:off x="501800" y="1191375"/>
            <a:ext cx="5205600" cy="32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t" b="1"/>
              <a:t>dividi in frasi</a:t>
            </a:r>
            <a:r>
              <a:rPr lang="it"/>
              <a:t> (libro pagg. 282-85)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Ricorda: ogni predicato indica l’esistenza di una frase; 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t" b="1"/>
              <a:t>sottolinea il predicato 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PREDICATO può essere NOMINALE o verbale (libro pp. 296-300)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it" b="1"/>
              <a:t>individua il soggetto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soggetto può anche non comparire, in tal caso è sottinteso; non è necessariamente un nome (pagg. 291-95)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708925" y="19848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ESPANSIONI</a:t>
            </a:r>
            <a:endParaRPr/>
          </a:p>
        </p:txBody>
      </p: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363725" y="15366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il resto della frase sono ESPANSIONI ovvero COMPLEMENTI (libro pp. 313-60)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possono essere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7" name="Google Shape;297;p16"/>
          <p:cNvGraphicFramePr/>
          <p:nvPr/>
        </p:nvGraphicFramePr>
        <p:xfrm>
          <a:off x="480675" y="281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{C7652348-E260-4A63-AF2D-5FA39C469F64}</a:tableStyleId>
              </a:tblPr>
              <a:tblGrid>
                <a:gridCol w="2479500"/>
                <a:gridCol w="2630025"/>
                <a:gridCol w="26300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DIRETTE (p. 314)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INDIRETTE </a:t>
                      </a:r>
                      <a:r>
                        <a:rPr lang="it">
                          <a:solidFill>
                            <a:schemeClr val="dk1"/>
                          </a:solidFill>
                        </a:rPr>
                        <a:t>(p. 314)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AVVERBIALE </a:t>
                      </a:r>
                      <a:r>
                        <a:rPr lang="it">
                          <a:solidFill>
                            <a:schemeClr val="dk1"/>
                          </a:solidFill>
                        </a:rPr>
                        <a:t>(p. 314)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non separati dal verbo (oppure separati da un articolo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Es. Luca mangia la mela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separati dal predicato da una preposizione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es. Vado a Brescia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sono costituiti da un avverbio o locuzioni avverbiali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es. </a:t>
                      </a:r>
                      <a:r>
                        <a:rPr lang="it" b="1"/>
                        <a:t>Parla</a:t>
                      </a:r>
                      <a:r>
                        <a:rPr lang="it"/>
                        <a:t> piano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ctrTitle"/>
          </p:nvPr>
        </p:nvSpPr>
        <p:spPr>
          <a:xfrm>
            <a:off x="299300" y="897530"/>
            <a:ext cx="4780200" cy="2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0">
                <a:latin typeface="Nunito"/>
                <a:ea typeface="Nunito"/>
                <a:cs typeface="Nunito"/>
                <a:sym typeface="Nunito"/>
              </a:rPr>
              <a:t>RICORDA: esistono frasi minime ovvero formate solo dal PREDICATO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0">
                <a:latin typeface="Nunito"/>
                <a:ea typeface="Nunito"/>
                <a:cs typeface="Nunito"/>
                <a:sym typeface="Nunito"/>
              </a:rPr>
              <a:t>es. Silenzio!</a:t>
            </a:r>
            <a:endParaRPr sz="2400" b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ctrTitle"/>
          </p:nvPr>
        </p:nvSpPr>
        <p:spPr>
          <a:xfrm>
            <a:off x="593850" y="30203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ANCORA UNO SFORZO ...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10" name="Google Shape;310;p18"/>
          <p:cNvGraphicFramePr/>
          <p:nvPr/>
        </p:nvGraphicFramePr>
        <p:xfrm>
          <a:off x="411700" y="270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{C7652348-E260-4A63-AF2D-5FA39C469F64}</a:tableStyleId>
              </a:tblPr>
              <a:tblGrid>
                <a:gridCol w="4122925"/>
                <a:gridCol w="412292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ATTRIBUTO (libro pagg.306-09)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APPOSIZIONE </a:t>
                      </a:r>
                      <a:r>
                        <a:rPr lang="it">
                          <a:solidFill>
                            <a:schemeClr val="dk1"/>
                          </a:solidFill>
                        </a:rPr>
                        <a:t>(libro pagg.306-09)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è un AGGETTIVO che si unisce ad un nome per attribuirgli una qualità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es.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la rosa </a:t>
                      </a:r>
                      <a:r>
                        <a:rPr lang="it" b="1"/>
                        <a:t>profumatissima</a:t>
                      </a:r>
                      <a:r>
                        <a:rPr lang="it"/>
                        <a:t> che mi hai regalato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è un NOME che si posiziona vicino ad un altro nome per precisarlo meglio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es.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/>
                        <a:t>il mio </a:t>
                      </a:r>
                      <a:r>
                        <a:rPr lang="it" b="1"/>
                        <a:t>amico</a:t>
                      </a:r>
                      <a:r>
                        <a:rPr lang="it"/>
                        <a:t> Giovanni verrà a cena</a:t>
                      </a: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colore scelto è per ricordare la festa della donna!</a:t>
            </a:r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824000" y="3964775"/>
            <a:ext cx="6505800" cy="6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oggi basta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 grammatica!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passate ai test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Presentazione su schermo (16:9)</PresentationFormat>
  <Paragraphs>41</Paragraphs>
  <Slides>7</Slides>
  <Notes>7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Maven Pro</vt:lpstr>
      <vt:lpstr>Arial</vt:lpstr>
      <vt:lpstr>Nunito</vt:lpstr>
      <vt:lpstr>Momentum</vt:lpstr>
      <vt:lpstr>Semplici istruzioni per l’analisi logica  PARTE I  «Senza un metodo, non si capisce niente» G.Falcone</vt:lpstr>
      <vt:lpstr>LA FRASE E I SUOI ELEMENTI</vt:lpstr>
      <vt:lpstr>LEGGI e:</vt:lpstr>
      <vt:lpstr>LE ESPANSIONI</vt:lpstr>
      <vt:lpstr>RICORDA: esistono frasi minime ovvero formate solo dal PREDICATO es. Silenzio!</vt:lpstr>
      <vt:lpstr>ANCORA UNO SFORZO ...</vt:lpstr>
      <vt:lpstr>il colore scelto è per ricordare la festa della donna!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Semplici istruzioni per l’analisi logica  PARTE I  «Senza un metodo, non si capisce niente» G.Falcone</dc:title>
  <cp:lastModifiedBy>Utente</cp:lastModifiedBy>
  <cp:revision>1</cp:revision>
  <dcterms:modified xsi:type="dcterms:W3CDTF">2020-03-10T11:25:09Z</dcterms:modified>
</cp:coreProperties>
</file>