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2" d="100"/>
          <a:sy n="62" d="100"/>
        </p:scale>
        <p:origin x="778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8345A93-5841-4876-A7E8-ED98E88059A9}" type="datetimeFigureOut">
              <a:rPr lang="it-IT" smtClean="0"/>
              <a:t>08/03/2020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5F0416E-7539-4D7F-881E-697AB4964499}" type="slidenum">
              <a:rPr lang="it-IT" smtClean="0"/>
              <a:t>‹N›</a:t>
            </a:fld>
            <a:endParaRPr lang="it-IT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85723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45A93-5841-4876-A7E8-ED98E88059A9}" type="datetimeFigureOut">
              <a:rPr lang="it-IT" smtClean="0"/>
              <a:t>08/03/2020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0416E-7539-4D7F-881E-697AB49644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9680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45A93-5841-4876-A7E8-ED98E88059A9}" type="datetimeFigureOut">
              <a:rPr lang="it-IT" smtClean="0"/>
              <a:t>08/03/2020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0416E-7539-4D7F-881E-697AB49644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7336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45A93-5841-4876-A7E8-ED98E88059A9}" type="datetimeFigureOut">
              <a:rPr lang="it-IT" smtClean="0"/>
              <a:t>08/03/2020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0416E-7539-4D7F-881E-697AB49644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2569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8345A93-5841-4876-A7E8-ED98E88059A9}" type="datetimeFigureOut">
              <a:rPr lang="it-IT" smtClean="0"/>
              <a:t>08/03/2020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5F0416E-7539-4D7F-881E-697AB4964499}" type="slidenum">
              <a:rPr lang="it-IT" smtClean="0"/>
              <a:t>‹N›</a:t>
            </a:fld>
            <a:endParaRPr lang="it-IT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8706810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45A93-5841-4876-A7E8-ED98E88059A9}" type="datetimeFigureOut">
              <a:rPr lang="it-IT" smtClean="0"/>
              <a:t>08/03/2020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0416E-7539-4D7F-881E-697AB49644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282274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45A93-5841-4876-A7E8-ED98E88059A9}" type="datetimeFigureOut">
              <a:rPr lang="it-IT" smtClean="0"/>
              <a:t>08/03/2020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0416E-7539-4D7F-881E-697AB49644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55696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45A93-5841-4876-A7E8-ED98E88059A9}" type="datetimeFigureOut">
              <a:rPr lang="it-IT" smtClean="0"/>
              <a:t>08/03/2020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0416E-7539-4D7F-881E-697AB49644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3527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45A93-5841-4876-A7E8-ED98E88059A9}" type="datetimeFigureOut">
              <a:rPr lang="it-IT" smtClean="0"/>
              <a:t>08/03/2020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0416E-7539-4D7F-881E-697AB49644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0439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18345A93-5841-4876-A7E8-ED98E88059A9}" type="datetimeFigureOut">
              <a:rPr lang="it-IT" smtClean="0"/>
              <a:t>08/03/2020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C5F0416E-7539-4D7F-881E-697AB4964499}" type="slidenum">
              <a:rPr lang="it-IT" smtClean="0"/>
              <a:t>‹N›</a:t>
            </a:fld>
            <a:endParaRPr lang="it-IT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816715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18345A93-5841-4876-A7E8-ED98E88059A9}" type="datetimeFigureOut">
              <a:rPr lang="it-IT" smtClean="0"/>
              <a:t>08/03/2020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C5F0416E-7539-4D7F-881E-697AB49644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6517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8345A93-5841-4876-A7E8-ED98E88059A9}" type="datetimeFigureOut">
              <a:rPr lang="it-IT" smtClean="0"/>
              <a:t>08/03/2020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5F0416E-7539-4D7F-881E-697AB4964499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10471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y-personaltrainer.it/benessere/pomodoro.html" TargetMode="External"/><Relationship Id="rId13" Type="http://schemas.openxmlformats.org/officeDocument/2006/relationships/hyperlink" Target="https://www.my-personaltrainer.it/erboristeria/zucca.html" TargetMode="External"/><Relationship Id="rId18" Type="http://schemas.openxmlformats.org/officeDocument/2006/relationships/hyperlink" Target="https://www.my-personaltrainer.it/nutrizione/mandorle.html" TargetMode="External"/><Relationship Id="rId3" Type="http://schemas.openxmlformats.org/officeDocument/2006/relationships/hyperlink" Target="https://www.my-personaltrainer.it/alimentazione/verdura.html" TargetMode="External"/><Relationship Id="rId21" Type="http://schemas.openxmlformats.org/officeDocument/2006/relationships/hyperlink" Target="https://www.my-personaltrainer.it/soia.html" TargetMode="External"/><Relationship Id="rId7" Type="http://schemas.openxmlformats.org/officeDocument/2006/relationships/hyperlink" Target="https://www.my-personaltrainer.it/alimentazione/peperoni.html" TargetMode="External"/><Relationship Id="rId12" Type="http://schemas.openxmlformats.org/officeDocument/2006/relationships/hyperlink" Target="https://www.my-personaltrainer.it/benessere/anguria.html" TargetMode="External"/><Relationship Id="rId17" Type="http://schemas.openxmlformats.org/officeDocument/2006/relationships/hyperlink" Target="https://www.my-personaltrainer.it/tabelle-nutrizionali/pistacchi.htm" TargetMode="External"/><Relationship Id="rId2" Type="http://schemas.openxmlformats.org/officeDocument/2006/relationships/hyperlink" Target="https://www.my-personaltrainer.it/nutrizione/frutta.html" TargetMode="External"/><Relationship Id="rId16" Type="http://schemas.openxmlformats.org/officeDocument/2006/relationships/hyperlink" Target="https://www.my-personaltrainer.it/nutrizione/pinoli.html" TargetMode="External"/><Relationship Id="rId20" Type="http://schemas.openxmlformats.org/officeDocument/2006/relationships/hyperlink" Target="https://www.my-personaltrainer.it/Tv/Ricette/Verdure_e_Insalate/germogli-alfa-alfa-proprieta-e-preparazione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y-personaltrainer.it/benessere/arancia.html" TargetMode="External"/><Relationship Id="rId11" Type="http://schemas.openxmlformats.org/officeDocument/2006/relationships/hyperlink" Target="https://www.my-personaltrainer.it/benessere/melone.html" TargetMode="External"/><Relationship Id="rId5" Type="http://schemas.openxmlformats.org/officeDocument/2006/relationships/hyperlink" Target="https://www.my-personaltrainer.it/alimentazione/pere.html" TargetMode="External"/><Relationship Id="rId15" Type="http://schemas.openxmlformats.org/officeDocument/2006/relationships/hyperlink" Target="https://www.my-personaltrainer.it/nutrizione/nocciole.html" TargetMode="External"/><Relationship Id="rId23" Type="http://schemas.openxmlformats.org/officeDocument/2006/relationships/hyperlink" Target="https://www.my-personaltrainer.it/nutrizione/arachidi.html" TargetMode="External"/><Relationship Id="rId10" Type="http://schemas.openxmlformats.org/officeDocument/2006/relationships/hyperlink" Target="https://www.my-personaltrainer.it/nutrizione/zucchine.html" TargetMode="External"/><Relationship Id="rId19" Type="http://schemas.openxmlformats.org/officeDocument/2006/relationships/hyperlink" Target="https://www.my-personaltrainer.it/alimentazione/semi-germogliati.html" TargetMode="External"/><Relationship Id="rId4" Type="http://schemas.openxmlformats.org/officeDocument/2006/relationships/hyperlink" Target="https://www.my-personaltrainer.it/nutrizione/mela-mele.html" TargetMode="External"/><Relationship Id="rId9" Type="http://schemas.openxmlformats.org/officeDocument/2006/relationships/hyperlink" Target="https://www.my-personaltrainer.it/benessere/melanzane.html" TargetMode="External"/><Relationship Id="rId14" Type="http://schemas.openxmlformats.org/officeDocument/2006/relationships/hyperlink" Target="https://www.my-personaltrainer.it/alimentazione/noci.html" TargetMode="External"/><Relationship Id="rId22" Type="http://schemas.openxmlformats.org/officeDocument/2006/relationships/hyperlink" Target="https://www.my-personaltrainer.it/benessere/orzo.html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y-personaltrainer.it/nutrizione/pesce.html" TargetMode="External"/><Relationship Id="rId3" Type="http://schemas.openxmlformats.org/officeDocument/2006/relationships/hyperlink" Target="https://www.my-personaltrainer.it/salute/batteri.html" TargetMode="External"/><Relationship Id="rId7" Type="http://schemas.openxmlformats.org/officeDocument/2006/relationships/hyperlink" Target="https://www.my-personaltrainer.it/nutrizione/carne.html" TargetMode="External"/><Relationship Id="rId2" Type="http://schemas.openxmlformats.org/officeDocument/2006/relationships/hyperlink" Target="https://www.my-personaltrainer.it/benessere/muffe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y-personaltrainer.it/miele.htm" TargetMode="External"/><Relationship Id="rId5" Type="http://schemas.openxmlformats.org/officeDocument/2006/relationships/hyperlink" Target="https://www.my-personaltrainer.it/nutrizione/latte.html" TargetMode="External"/><Relationship Id="rId10" Type="http://schemas.openxmlformats.org/officeDocument/2006/relationships/hyperlink" Target="https://www.my-personaltrainer.it/alimentazione/crostacei.html" TargetMode="External"/><Relationship Id="rId4" Type="http://schemas.openxmlformats.org/officeDocument/2006/relationships/hyperlink" Target="https://www.my-personaltrainer.it/nutrizione/uova.html" TargetMode="External"/><Relationship Id="rId9" Type="http://schemas.openxmlformats.org/officeDocument/2006/relationships/hyperlink" Target="https://www.my-personaltrainer.it/alimentazione/molluschi.html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y-personaltrainer.it/nutrizione/latticini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icette.com/maggiorana/" TargetMode="External"/><Relationship Id="rId7" Type="http://schemas.openxmlformats.org/officeDocument/2006/relationships/image" Target="../media/image4.jpg"/><Relationship Id="rId2" Type="http://schemas.openxmlformats.org/officeDocument/2006/relationships/hyperlink" Target="http://www.ricette.com/oliv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icette.com/olio-di-semi/" TargetMode="External"/><Relationship Id="rId5" Type="http://schemas.openxmlformats.org/officeDocument/2006/relationships/hyperlink" Target="http://www.ricette.com/pepe/" TargetMode="External"/><Relationship Id="rId4" Type="http://schemas.openxmlformats.org/officeDocument/2006/relationships/hyperlink" Target="http://www.ricette.com/sal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811CE29-1C25-4E02-AF24-0710CA20DE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Dieta </a:t>
            </a:r>
            <a:r>
              <a:rPr lang="it-IT" dirty="0" err="1"/>
              <a:t>vegatariana</a:t>
            </a:r>
            <a:r>
              <a:rPr lang="it-IT" dirty="0"/>
              <a:t> e dieta vegana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7AD7E82-2D55-45D9-A11A-7EACB4FCA3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272260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7FB1CDF-7E4A-4E0E-8D50-DAB312045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65647"/>
          </a:xfrm>
        </p:spPr>
        <p:txBody>
          <a:bodyPr/>
          <a:lstStyle/>
          <a:p>
            <a:r>
              <a:rPr lang="it-IT" dirty="0"/>
              <a:t>Altri tipi di diete vegane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AF8173E-E4BB-4404-9C03-847B2CE2D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39563"/>
            <a:ext cx="10178322" cy="4440030"/>
          </a:xfrm>
        </p:spPr>
        <p:txBody>
          <a:bodyPr>
            <a:normAutofit/>
          </a:bodyPr>
          <a:lstStyle/>
          <a:p>
            <a:pPr algn="just"/>
            <a:r>
              <a:rPr lang="it-IT" sz="2400" dirty="0"/>
              <a:t>Dieta </a:t>
            </a:r>
            <a:r>
              <a:rPr lang="it-IT" sz="2400" b="1" dirty="0"/>
              <a:t>vegana crudista: </a:t>
            </a:r>
            <a:r>
              <a:rPr lang="it-IT" sz="2400" dirty="0"/>
              <a:t>è una dieta vegana basata sul solo consumo </a:t>
            </a:r>
            <a:r>
              <a:rPr lang="it-IT" sz="2400" dirty="0">
                <a:solidFill>
                  <a:schemeClr val="tx1"/>
                </a:solidFill>
              </a:rPr>
              <a:t>di </a:t>
            </a:r>
            <a:r>
              <a:rPr lang="it-IT" sz="2400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frutta</a:t>
            </a:r>
            <a:r>
              <a:rPr lang="it-IT" sz="2400" dirty="0">
                <a:solidFill>
                  <a:schemeClr val="tx1"/>
                </a:solidFill>
              </a:rPr>
              <a:t> e </a:t>
            </a:r>
            <a:r>
              <a:rPr lang="it-IT" sz="2400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verdure</a:t>
            </a:r>
            <a:r>
              <a:rPr lang="it-IT" sz="2400" dirty="0">
                <a:solidFill>
                  <a:schemeClr val="tx1"/>
                </a:solidFill>
              </a:rPr>
              <a:t> </a:t>
            </a:r>
            <a:r>
              <a:rPr lang="it-IT" sz="2400" dirty="0"/>
              <a:t>crude o lavorate a temperature non superiori ai 40°C.</a:t>
            </a:r>
          </a:p>
          <a:p>
            <a:pPr algn="just"/>
            <a:endParaRPr lang="it-IT" sz="2400" dirty="0"/>
          </a:p>
          <a:p>
            <a:pPr algn="just"/>
            <a:r>
              <a:rPr lang="it-IT" sz="2400" dirty="0"/>
              <a:t>Dieta </a:t>
            </a:r>
            <a:r>
              <a:rPr lang="it-IT" sz="2400" b="1" dirty="0" err="1"/>
              <a:t>fruttariana</a:t>
            </a:r>
            <a:r>
              <a:rPr lang="it-IT" sz="2400" b="1" dirty="0"/>
              <a:t>: </a:t>
            </a:r>
            <a:r>
              <a:rPr lang="it-IT" sz="2400" b="1" dirty="0">
                <a:solidFill>
                  <a:schemeClr val="tx1"/>
                </a:solidFill>
              </a:rPr>
              <a:t>è</a:t>
            </a:r>
            <a:r>
              <a:rPr lang="it-IT" sz="2400" dirty="0">
                <a:solidFill>
                  <a:schemeClr val="tx1"/>
                </a:solidFill>
              </a:rPr>
              <a:t> una dieta vegana che ammette solo il consumo di frutti: carnosi(</a:t>
            </a:r>
            <a:r>
              <a:rPr lang="it-IT" sz="2400" dirty="0" err="1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mela</a:t>
            </a:r>
            <a:r>
              <a:rPr lang="it-IT" sz="2400" dirty="0" err="1">
                <a:solidFill>
                  <a:schemeClr val="tx1"/>
                </a:solidFill>
              </a:rPr>
              <a:t>,</a:t>
            </a:r>
            <a:r>
              <a:rPr lang="it-IT" sz="2400" dirty="0" err="1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pera</a:t>
            </a:r>
            <a:r>
              <a:rPr lang="it-IT" sz="2400" dirty="0">
                <a:solidFill>
                  <a:schemeClr val="tx1"/>
                </a:solidFill>
              </a:rPr>
              <a:t>, </a:t>
            </a:r>
            <a:r>
              <a:rPr lang="it-IT" sz="2400" dirty="0">
                <a:solidFill>
                  <a:schemeClr val="tx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arancia</a:t>
            </a:r>
            <a:r>
              <a:rPr lang="it-IT" sz="2400" dirty="0">
                <a:solidFill>
                  <a:schemeClr val="tx1"/>
                </a:solidFill>
              </a:rPr>
              <a:t>, </a:t>
            </a:r>
            <a:r>
              <a:rPr lang="it-IT" sz="2400" dirty="0">
                <a:solidFill>
                  <a:schemeClr val="tx1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peperone</a:t>
            </a:r>
            <a:r>
              <a:rPr lang="it-IT" sz="2400" dirty="0">
                <a:solidFill>
                  <a:schemeClr val="tx1"/>
                </a:solidFill>
              </a:rPr>
              <a:t>, </a:t>
            </a:r>
            <a:r>
              <a:rPr lang="it-IT" sz="2400" dirty="0">
                <a:solidFill>
                  <a:schemeClr val="tx1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pomodoro</a:t>
            </a:r>
            <a:r>
              <a:rPr lang="it-IT" sz="2400" dirty="0">
                <a:solidFill>
                  <a:schemeClr val="tx1"/>
                </a:solidFill>
              </a:rPr>
              <a:t>, </a:t>
            </a:r>
            <a:r>
              <a:rPr lang="it-IT" sz="2400" dirty="0">
                <a:solidFill>
                  <a:schemeClr val="tx1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melanzana</a:t>
            </a:r>
            <a:r>
              <a:rPr lang="it-IT" sz="2400" dirty="0">
                <a:solidFill>
                  <a:schemeClr val="tx1"/>
                </a:solidFill>
              </a:rPr>
              <a:t>, </a:t>
            </a:r>
            <a:r>
              <a:rPr lang="it-IT" sz="2400" dirty="0">
                <a:solidFill>
                  <a:schemeClr val="tx1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zucchina</a:t>
            </a:r>
            <a:r>
              <a:rPr lang="it-IT" sz="2400" dirty="0">
                <a:solidFill>
                  <a:schemeClr val="tx1"/>
                </a:solidFill>
              </a:rPr>
              <a:t>, </a:t>
            </a:r>
            <a:r>
              <a:rPr lang="it-IT" sz="2400" dirty="0">
                <a:solidFill>
                  <a:schemeClr val="tx1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melone</a:t>
            </a:r>
            <a:r>
              <a:rPr lang="it-IT" sz="2400" dirty="0">
                <a:solidFill>
                  <a:schemeClr val="tx1"/>
                </a:solidFill>
              </a:rPr>
              <a:t>, </a:t>
            </a:r>
            <a:r>
              <a:rPr lang="it-IT" sz="2400" dirty="0">
                <a:solidFill>
                  <a:schemeClr val="tx1"/>
                </a:solidFill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anguria</a:t>
            </a:r>
            <a:r>
              <a:rPr lang="it-IT" sz="2400" dirty="0">
                <a:solidFill>
                  <a:schemeClr val="tx1"/>
                </a:solidFill>
              </a:rPr>
              <a:t>, </a:t>
            </a:r>
            <a:r>
              <a:rPr lang="it-IT" sz="2400" dirty="0">
                <a:solidFill>
                  <a:schemeClr val="tx1"/>
                </a:solidFill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zucca</a:t>
            </a:r>
            <a:r>
              <a:rPr lang="it-IT" sz="2400" dirty="0">
                <a:solidFill>
                  <a:schemeClr val="tx1"/>
                </a:solidFill>
              </a:rPr>
              <a:t> </a:t>
            </a:r>
            <a:r>
              <a:rPr lang="it-IT" sz="2400" dirty="0" err="1">
                <a:solidFill>
                  <a:schemeClr val="tx1"/>
                </a:solidFill>
              </a:rPr>
              <a:t>ecc</a:t>
            </a:r>
            <a:r>
              <a:rPr lang="it-IT" sz="2400" dirty="0">
                <a:solidFill>
                  <a:schemeClr val="tx1"/>
                </a:solidFill>
              </a:rPr>
              <a:t>), i semi oleosi (</a:t>
            </a:r>
            <a:r>
              <a:rPr lang="it-IT" sz="2400" dirty="0">
                <a:solidFill>
                  <a:schemeClr val="tx1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noci</a:t>
            </a:r>
            <a:r>
              <a:rPr lang="it-IT" sz="2400" dirty="0">
                <a:solidFill>
                  <a:schemeClr val="tx1"/>
                </a:solidFill>
              </a:rPr>
              <a:t>, </a:t>
            </a:r>
            <a:r>
              <a:rPr lang="it-IT" sz="2400" dirty="0">
                <a:solidFill>
                  <a:schemeClr val="tx1"/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nocciole</a:t>
            </a:r>
            <a:r>
              <a:rPr lang="it-IT" sz="2400" dirty="0">
                <a:solidFill>
                  <a:schemeClr val="tx1"/>
                </a:solidFill>
              </a:rPr>
              <a:t>, </a:t>
            </a:r>
            <a:r>
              <a:rPr lang="it-IT" sz="2400" dirty="0">
                <a:solidFill>
                  <a:schemeClr val="tx1"/>
                </a:solidFill>
                <a:hlinkClick r:id="rId16" tooltip="Pinoli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pinoli</a:t>
            </a:r>
            <a:r>
              <a:rPr lang="it-IT" sz="2400" dirty="0">
                <a:solidFill>
                  <a:schemeClr val="tx1"/>
                </a:solidFill>
              </a:rPr>
              <a:t>, </a:t>
            </a:r>
            <a:r>
              <a:rPr lang="it-IT" sz="2400" dirty="0">
                <a:solidFill>
                  <a:schemeClr val="tx1"/>
                </a:solidFill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pistacchi</a:t>
            </a:r>
            <a:r>
              <a:rPr lang="it-IT" sz="2400" dirty="0">
                <a:solidFill>
                  <a:schemeClr val="tx1"/>
                </a:solidFill>
              </a:rPr>
              <a:t>, </a:t>
            </a:r>
            <a:r>
              <a:rPr lang="it-IT" sz="2400" dirty="0">
                <a:solidFill>
                  <a:schemeClr val="tx1"/>
                </a:solidFill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mandorle</a:t>
            </a:r>
            <a:r>
              <a:rPr lang="it-IT" sz="2400" dirty="0">
                <a:solidFill>
                  <a:schemeClr val="tx1"/>
                </a:solidFill>
              </a:rPr>
              <a:t> </a:t>
            </a:r>
            <a:r>
              <a:rPr lang="it-IT" sz="2400" dirty="0" err="1">
                <a:solidFill>
                  <a:schemeClr val="tx1"/>
                </a:solidFill>
              </a:rPr>
              <a:t>ecc</a:t>
            </a:r>
            <a:r>
              <a:rPr lang="it-IT" sz="2400" dirty="0">
                <a:solidFill>
                  <a:schemeClr val="tx1"/>
                </a:solidFill>
              </a:rPr>
              <a:t>) e </a:t>
            </a:r>
            <a:r>
              <a:rPr lang="it-IT" sz="2400" dirty="0">
                <a:solidFill>
                  <a:schemeClr val="tx1"/>
                </a:solidFill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semi germogliati</a:t>
            </a:r>
            <a:r>
              <a:rPr lang="it-IT" sz="2400" dirty="0">
                <a:solidFill>
                  <a:schemeClr val="tx1"/>
                </a:solidFill>
              </a:rPr>
              <a:t> (</a:t>
            </a:r>
            <a:r>
              <a:rPr lang="it-IT" sz="2400" dirty="0">
                <a:solidFill>
                  <a:schemeClr val="tx1"/>
                </a:solidFill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alfa </a:t>
            </a:r>
            <a:r>
              <a:rPr lang="it-IT" sz="2400" dirty="0" err="1">
                <a:solidFill>
                  <a:schemeClr val="tx1"/>
                </a:solidFill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alfa</a:t>
            </a:r>
            <a:r>
              <a:rPr lang="it-IT" sz="2400" dirty="0">
                <a:solidFill>
                  <a:schemeClr val="tx1"/>
                </a:solidFill>
              </a:rPr>
              <a:t>, </a:t>
            </a:r>
            <a:r>
              <a:rPr lang="it-IT" sz="2400" dirty="0">
                <a:solidFill>
                  <a:schemeClr val="tx1"/>
                </a:solidFill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soia</a:t>
            </a:r>
            <a:r>
              <a:rPr lang="it-IT" sz="2400" dirty="0">
                <a:solidFill>
                  <a:schemeClr val="tx1"/>
                </a:solidFill>
              </a:rPr>
              <a:t>, carota, </a:t>
            </a:r>
            <a:r>
              <a:rPr lang="it-IT" sz="2400" dirty="0">
                <a:solidFill>
                  <a:schemeClr val="tx1"/>
                </a:solidFill>
                <a:hlinkClick r:id="rId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orzo</a:t>
            </a:r>
            <a:r>
              <a:rPr lang="it-IT" sz="2400" dirty="0">
                <a:solidFill>
                  <a:schemeClr val="tx1"/>
                </a:solidFill>
              </a:rPr>
              <a:t>, </a:t>
            </a:r>
            <a:r>
              <a:rPr lang="it-IT" sz="2400" dirty="0">
                <a:solidFill>
                  <a:schemeClr val="tx1"/>
                </a:solidFill>
                <a:hlinkClick r:id="rId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arachidi</a:t>
            </a:r>
            <a:r>
              <a:rPr lang="it-IT" sz="2400" dirty="0">
                <a:solidFill>
                  <a:schemeClr val="tx1"/>
                </a:solidFill>
              </a:rPr>
              <a:t> </a:t>
            </a:r>
            <a:r>
              <a:rPr lang="it-IT" sz="2400" dirty="0" err="1">
                <a:solidFill>
                  <a:schemeClr val="tx1"/>
                </a:solidFill>
              </a:rPr>
              <a:t>ecc</a:t>
            </a:r>
            <a:r>
              <a:rPr lang="it-IT" sz="2400" dirty="0">
                <a:solidFill>
                  <a:schemeClr val="tx1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6571839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19B9DB-320B-4A24-9DF3-6815A8980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compiti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596852E-E3B0-4C90-B5BF-30BEA552F8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sz="2400" dirty="0"/>
              <a:t>Creare su un file in word 2 ricette bilanciate </a:t>
            </a:r>
          </a:p>
          <a:p>
            <a:pPr>
              <a:buFontTx/>
              <a:buChar char="-"/>
            </a:pPr>
            <a:r>
              <a:rPr lang="it-IT" sz="2400" dirty="0"/>
              <a:t>Una ricetta vegetariana</a:t>
            </a:r>
          </a:p>
          <a:p>
            <a:pPr>
              <a:buFontTx/>
              <a:buChar char="-"/>
            </a:pPr>
            <a:r>
              <a:rPr lang="it-IT" sz="2400" dirty="0"/>
              <a:t>Una ricetta vegana </a:t>
            </a:r>
          </a:p>
          <a:p>
            <a:pPr>
              <a:buFontTx/>
              <a:buChar char="-"/>
            </a:pPr>
            <a:endParaRPr lang="it-IT" sz="2400" dirty="0"/>
          </a:p>
          <a:p>
            <a:pPr marL="0" indent="0">
              <a:buNone/>
            </a:pPr>
            <a:r>
              <a:rPr lang="it-IT" sz="2400" dirty="0"/>
              <a:t>Ricorda che ad ogni pasto dobbiamo assumere carboidrati, proteine e fibre, il tutto condito con condimenti sani. </a:t>
            </a:r>
          </a:p>
          <a:p>
            <a:pPr marL="0" indent="0">
              <a:buNone/>
            </a:pPr>
            <a:r>
              <a:rPr lang="it-IT" sz="2400" dirty="0"/>
              <a:t>Utilizza la fantasia, non copiare tutto da internet! </a:t>
            </a:r>
          </a:p>
          <a:p>
            <a:pPr marL="0" indent="0">
              <a:buNone/>
            </a:pPr>
            <a:r>
              <a:rPr lang="it-IT" sz="2400" dirty="0"/>
              <a:t>Deve essere consegnato in formato word o power point entro venerdì 13. Se non hai un computer ricorda che puoi scaricare word sul tuo telefono. </a:t>
            </a:r>
          </a:p>
          <a:p>
            <a:pPr marL="0" indent="0">
              <a:buNone/>
            </a:pPr>
            <a:r>
              <a:rPr lang="it-IT" sz="2400" dirty="0"/>
              <a:t>Il compito </a:t>
            </a:r>
            <a:r>
              <a:rPr lang="it-IT" sz="2400"/>
              <a:t>verrà valutato. 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102422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D5A7C7C-D813-4BEC-A9A1-473E5E6AE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dieta vegetariana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FD51751-2B9A-4EE6-9A22-42E5D972DD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3600" dirty="0"/>
              <a:t>Negli ultimi anni si è diffuso l’interesse sulla dieta vegetariana, anche a causa di malattie come il morbo della mucca pazza, l’influenza aviaria o l’aumento dell’incidenza di tumori al colon in persone che consumano grandi quantità di carni rosse. </a:t>
            </a:r>
          </a:p>
        </p:txBody>
      </p:sp>
    </p:spTree>
    <p:extLst>
      <p:ext uri="{BB962C8B-B14F-4D97-AF65-F5344CB8AC3E}">
        <p14:creationId xmlns:p14="http://schemas.microsoft.com/office/powerpoint/2010/main" val="236915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F8329D7-A859-43FC-80ED-D2C126DE5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Cosa mangia un vegetariano?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3B3B35F-C9BC-4FC6-8380-9FF5C3C87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251" y="1569309"/>
            <a:ext cx="10178322" cy="35935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3200" dirty="0"/>
              <a:t>Nell'immaginario comune, la dieta vegetariana viene spesso intesa come un regime alimentare semplice, privo di prodotti di origine animale.</a:t>
            </a:r>
            <a:br>
              <a:rPr lang="it-IT" sz="3200" dirty="0"/>
            </a:br>
            <a:r>
              <a:rPr lang="it-IT" sz="3200" dirty="0"/>
              <a:t>In realtà il concetto è ben più ampio, dato che nella grande famiglia del </a:t>
            </a:r>
            <a:r>
              <a:rPr lang="it-IT" sz="3200" dirty="0" err="1"/>
              <a:t>vegetarianesimo</a:t>
            </a:r>
            <a:r>
              <a:rPr lang="it-IT" sz="3200" dirty="0"/>
              <a:t> si possono far rientrare diversi modelli alimentari; vediamoli nel dettaglio.</a:t>
            </a:r>
          </a:p>
        </p:txBody>
      </p:sp>
      <p:sp>
        <p:nvSpPr>
          <p:cNvPr id="4" name="Rettangolo con angoli arrotondati 3">
            <a:extLst>
              <a:ext uri="{FF2B5EF4-FFF2-40B4-BE49-F238E27FC236}">
                <a16:creationId xmlns:a16="http://schemas.microsoft.com/office/drawing/2014/main" id="{7692F244-A3A0-4113-85D3-461B96FFDAE2}"/>
              </a:ext>
            </a:extLst>
          </p:cNvPr>
          <p:cNvSpPr/>
          <p:nvPr/>
        </p:nvSpPr>
        <p:spPr>
          <a:xfrm>
            <a:off x="7006281" y="5406081"/>
            <a:ext cx="4714103" cy="13283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dirty="0"/>
              <a:t>NON SOLO VEGETALI!!!</a:t>
            </a:r>
          </a:p>
        </p:txBody>
      </p:sp>
    </p:spTree>
    <p:extLst>
      <p:ext uri="{BB962C8B-B14F-4D97-AF65-F5344CB8AC3E}">
        <p14:creationId xmlns:p14="http://schemas.microsoft.com/office/powerpoint/2010/main" val="2562892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61C4B23-EE84-40BE-A81A-C4EDD665A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DIETA LATTO-OVO VEGETARIANA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DC5A4FD-BBF6-4DD0-B128-598C26897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6072" y="1482812"/>
            <a:ext cx="5921420" cy="359359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800" dirty="0"/>
              <a:t>La dieta latto-ovo-vegetariana concede di nutrirsi di vegetali, di microorganismi (</a:t>
            </a:r>
            <a:r>
              <a:rPr lang="it-IT" sz="280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muffe</a:t>
            </a:r>
            <a:r>
              <a:rPr lang="it-IT" sz="2800" dirty="0">
                <a:solidFill>
                  <a:schemeClr val="accent2"/>
                </a:solidFill>
              </a:rPr>
              <a:t> e </a:t>
            </a:r>
            <a:r>
              <a:rPr lang="it-IT" sz="2800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batteri</a:t>
            </a:r>
            <a:r>
              <a:rPr lang="it-IT" sz="2800" dirty="0"/>
              <a:t>) e di alimenti derivanti dagli animali, come </a:t>
            </a:r>
            <a:r>
              <a:rPr lang="it-IT" sz="2800" dirty="0">
                <a:solidFill>
                  <a:schemeClr val="accent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uova</a:t>
            </a:r>
            <a:r>
              <a:rPr lang="it-IT" sz="2800" dirty="0">
                <a:solidFill>
                  <a:schemeClr val="accent2"/>
                </a:solidFill>
              </a:rPr>
              <a:t>, </a:t>
            </a:r>
            <a:r>
              <a:rPr lang="it-IT" sz="2800" dirty="0">
                <a:solidFill>
                  <a:schemeClr val="accent2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latte</a:t>
            </a:r>
            <a:r>
              <a:rPr lang="it-IT" sz="2800" dirty="0"/>
              <a:t>, formaggi e </a:t>
            </a:r>
            <a:r>
              <a:rPr lang="it-IT" sz="2800" dirty="0">
                <a:solidFill>
                  <a:schemeClr val="accent2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miele</a:t>
            </a:r>
            <a:r>
              <a:rPr lang="it-IT" sz="2800" dirty="0"/>
              <a:t>.</a:t>
            </a:r>
          </a:p>
          <a:p>
            <a:pPr marL="0" indent="0">
              <a:buNone/>
            </a:pPr>
            <a:endParaRPr lang="it-IT" sz="2800" dirty="0"/>
          </a:p>
          <a:p>
            <a:pPr marL="0" indent="0" algn="just">
              <a:buNone/>
            </a:pPr>
            <a:r>
              <a:rPr lang="it-IT" sz="2800" dirty="0"/>
              <a:t>Esclude invece il consumo di </a:t>
            </a:r>
            <a:r>
              <a:rPr lang="it-IT" sz="28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carne</a:t>
            </a:r>
            <a:r>
              <a:rPr lang="it-IT" sz="2800" dirty="0"/>
              <a:t> e </a:t>
            </a:r>
            <a:r>
              <a:rPr lang="it-IT" sz="28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prodotti della pesca</a:t>
            </a:r>
            <a:r>
              <a:rPr lang="it-IT" sz="2800" dirty="0">
                <a:solidFill>
                  <a:srgbClr val="FF0000"/>
                </a:solidFill>
              </a:rPr>
              <a:t> </a:t>
            </a:r>
            <a:r>
              <a:rPr lang="it-IT" sz="2800" dirty="0">
                <a:solidFill>
                  <a:schemeClr val="tx1"/>
                </a:solidFill>
              </a:rPr>
              <a:t>(</a:t>
            </a:r>
            <a:r>
              <a:rPr lang="it-IT" sz="2800" dirty="0">
                <a:solidFill>
                  <a:srgbClr val="FF0000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molluschi</a:t>
            </a:r>
            <a:r>
              <a:rPr lang="it-IT" sz="2800" dirty="0">
                <a:solidFill>
                  <a:srgbClr val="FF0000"/>
                </a:solidFill>
              </a:rPr>
              <a:t> e </a:t>
            </a:r>
            <a:r>
              <a:rPr lang="it-IT" sz="2800" dirty="0">
                <a:solidFill>
                  <a:srgbClr val="FF0000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crostacei</a:t>
            </a:r>
            <a:r>
              <a:rPr lang="it-IT" sz="2800" dirty="0"/>
              <a:t> compresi).</a:t>
            </a:r>
          </a:p>
        </p:txBody>
      </p:sp>
      <p:sp>
        <p:nvSpPr>
          <p:cNvPr id="4" name="Segno di moltiplicazione 3">
            <a:extLst>
              <a:ext uri="{FF2B5EF4-FFF2-40B4-BE49-F238E27FC236}">
                <a16:creationId xmlns:a16="http://schemas.microsoft.com/office/drawing/2014/main" id="{3F3228DE-3C96-4FB0-8F51-DD5FD67382E0}"/>
              </a:ext>
            </a:extLst>
          </p:cNvPr>
          <p:cNvSpPr/>
          <p:nvPr/>
        </p:nvSpPr>
        <p:spPr>
          <a:xfrm>
            <a:off x="8365524" y="4108568"/>
            <a:ext cx="2199503" cy="202033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Smile 4">
            <a:extLst>
              <a:ext uri="{FF2B5EF4-FFF2-40B4-BE49-F238E27FC236}">
                <a16:creationId xmlns:a16="http://schemas.microsoft.com/office/drawing/2014/main" id="{29BF1CB2-47AF-465D-AD8A-7137121EC5AF}"/>
              </a:ext>
            </a:extLst>
          </p:cNvPr>
          <p:cNvSpPr/>
          <p:nvPr/>
        </p:nvSpPr>
        <p:spPr>
          <a:xfrm>
            <a:off x="8445844" y="1676809"/>
            <a:ext cx="1507524" cy="1554483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1577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1">
            <a:extLst>
              <a:ext uri="{FF2B5EF4-FFF2-40B4-BE49-F238E27FC236}">
                <a16:creationId xmlns:a16="http://schemas.microsoft.com/office/drawing/2014/main" id="{CA77D789-9DE0-43A3-B196-F13CFECFA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C35C426E-7AA5-4F5A-8E52-B14305C82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051" y="382385"/>
            <a:ext cx="6015897" cy="1492132"/>
          </a:xfrm>
        </p:spPr>
        <p:txBody>
          <a:bodyPr>
            <a:normAutofit/>
          </a:bodyPr>
          <a:lstStyle/>
          <a:p>
            <a:r>
              <a:rPr lang="it-IT" dirty="0"/>
              <a:t>Dieta latto-ovo vegetariana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9BC648B-BC3C-4674-B1FD-2F9F1C6D75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Content Placeholder 8">
            <a:extLst>
              <a:ext uri="{FF2B5EF4-FFF2-40B4-BE49-F238E27FC236}">
                <a16:creationId xmlns:a16="http://schemas.microsoft.com/office/drawing/2014/main" id="{AC312D2E-21FD-4FE9-AC03-E2C19BCD4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051" y="2286001"/>
            <a:ext cx="6015897" cy="35935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Avocado toast:</a:t>
            </a:r>
          </a:p>
          <a:p>
            <a:pPr>
              <a:buFontTx/>
              <a:buChar char="-"/>
            </a:pPr>
            <a:r>
              <a:rPr lang="en-US" sz="3200" dirty="0"/>
              <a:t>Pan </a:t>
            </a:r>
            <a:r>
              <a:rPr lang="en-US" sz="3200" dirty="0" err="1"/>
              <a:t>integrale</a:t>
            </a:r>
            <a:endParaRPr lang="en-US" sz="3200" dirty="0"/>
          </a:p>
          <a:p>
            <a:pPr>
              <a:buFontTx/>
              <a:buChar char="-"/>
            </a:pPr>
            <a:r>
              <a:rPr lang="en-US" sz="3200" dirty="0"/>
              <a:t>Philadelphia </a:t>
            </a:r>
          </a:p>
          <a:p>
            <a:pPr marL="0" indent="0">
              <a:buNone/>
            </a:pPr>
            <a:r>
              <a:rPr lang="en-US" sz="3200" dirty="0"/>
              <a:t>- Salsa di avocado</a:t>
            </a:r>
          </a:p>
          <a:p>
            <a:pPr marL="0" indent="0">
              <a:buNone/>
            </a:pPr>
            <a:r>
              <a:rPr lang="en-US" sz="3200" dirty="0"/>
              <a:t>- </a:t>
            </a:r>
            <a:r>
              <a:rPr lang="en-US" sz="3200" dirty="0" err="1"/>
              <a:t>Uovo</a:t>
            </a:r>
            <a:r>
              <a:rPr lang="en-US" sz="3200" dirty="0"/>
              <a:t> </a:t>
            </a:r>
            <a:r>
              <a:rPr lang="en-US" sz="3200" dirty="0" err="1"/>
              <a:t>all’occhio</a:t>
            </a:r>
            <a:r>
              <a:rPr lang="en-US" sz="3200" dirty="0"/>
              <a:t> di </a:t>
            </a:r>
            <a:r>
              <a:rPr lang="en-US" sz="3200" dirty="0" err="1"/>
              <a:t>bue</a:t>
            </a:r>
            <a:r>
              <a:rPr lang="en-US" sz="3200" dirty="0"/>
              <a:t> </a:t>
            </a: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D25B84A0-AD25-46F8-B081-2CCFABA9926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08" r="27304"/>
          <a:stretch/>
        </p:blipFill>
        <p:spPr>
          <a:xfrm>
            <a:off x="7389812" y="10"/>
            <a:ext cx="4802188" cy="6857990"/>
          </a:xfrm>
          <a:custGeom>
            <a:avLst/>
            <a:gdLst/>
            <a:ahLst/>
            <a:cxnLst/>
            <a:rect l="l" t="t" r="r" b="b"/>
            <a:pathLst>
              <a:path w="4802188" h="6858000">
                <a:moveTo>
                  <a:pt x="0" y="0"/>
                </a:moveTo>
                <a:lnTo>
                  <a:pt x="4802188" y="0"/>
                </a:lnTo>
                <a:lnTo>
                  <a:pt x="4802188" y="6858000"/>
                </a:lnTo>
                <a:lnTo>
                  <a:pt x="0" y="6858000"/>
                </a:lnTo>
                <a:lnTo>
                  <a:pt x="4763" y="6791325"/>
                </a:lnTo>
                <a:lnTo>
                  <a:pt x="12700" y="6735762"/>
                </a:lnTo>
                <a:lnTo>
                  <a:pt x="22225" y="6683375"/>
                </a:lnTo>
                <a:lnTo>
                  <a:pt x="38100" y="6640512"/>
                </a:lnTo>
                <a:lnTo>
                  <a:pt x="53975" y="6597650"/>
                </a:lnTo>
                <a:lnTo>
                  <a:pt x="73025" y="6561137"/>
                </a:lnTo>
                <a:lnTo>
                  <a:pt x="92075" y="6523037"/>
                </a:lnTo>
                <a:lnTo>
                  <a:pt x="109538" y="6488112"/>
                </a:lnTo>
                <a:lnTo>
                  <a:pt x="127000" y="6448425"/>
                </a:lnTo>
                <a:lnTo>
                  <a:pt x="142875" y="6407150"/>
                </a:lnTo>
                <a:lnTo>
                  <a:pt x="157163" y="6361112"/>
                </a:lnTo>
                <a:lnTo>
                  <a:pt x="168275" y="6311900"/>
                </a:lnTo>
                <a:lnTo>
                  <a:pt x="176213" y="6251575"/>
                </a:lnTo>
                <a:lnTo>
                  <a:pt x="179388" y="6183312"/>
                </a:lnTo>
                <a:lnTo>
                  <a:pt x="176213" y="6113462"/>
                </a:lnTo>
                <a:lnTo>
                  <a:pt x="168275" y="6056312"/>
                </a:lnTo>
                <a:lnTo>
                  <a:pt x="157163" y="6003925"/>
                </a:lnTo>
                <a:lnTo>
                  <a:pt x="142875" y="5956300"/>
                </a:lnTo>
                <a:lnTo>
                  <a:pt x="127000" y="5915025"/>
                </a:lnTo>
                <a:lnTo>
                  <a:pt x="107950" y="5876925"/>
                </a:lnTo>
                <a:lnTo>
                  <a:pt x="88900" y="5840412"/>
                </a:lnTo>
                <a:lnTo>
                  <a:pt x="69850" y="5802312"/>
                </a:lnTo>
                <a:lnTo>
                  <a:pt x="52388" y="5762625"/>
                </a:lnTo>
                <a:lnTo>
                  <a:pt x="34925" y="5721350"/>
                </a:lnTo>
                <a:lnTo>
                  <a:pt x="20638" y="5675312"/>
                </a:lnTo>
                <a:lnTo>
                  <a:pt x="11113" y="5622925"/>
                </a:lnTo>
                <a:lnTo>
                  <a:pt x="1588" y="5562600"/>
                </a:lnTo>
                <a:lnTo>
                  <a:pt x="0" y="5494337"/>
                </a:lnTo>
                <a:lnTo>
                  <a:pt x="1588" y="5426075"/>
                </a:lnTo>
                <a:lnTo>
                  <a:pt x="11113" y="5365750"/>
                </a:lnTo>
                <a:lnTo>
                  <a:pt x="20638" y="5313362"/>
                </a:lnTo>
                <a:lnTo>
                  <a:pt x="34925" y="5268912"/>
                </a:lnTo>
                <a:lnTo>
                  <a:pt x="52388" y="5226050"/>
                </a:lnTo>
                <a:lnTo>
                  <a:pt x="69850" y="5186362"/>
                </a:lnTo>
                <a:lnTo>
                  <a:pt x="88900" y="5149850"/>
                </a:lnTo>
                <a:lnTo>
                  <a:pt x="107950" y="5114925"/>
                </a:lnTo>
                <a:lnTo>
                  <a:pt x="127000" y="5075237"/>
                </a:lnTo>
                <a:lnTo>
                  <a:pt x="142875" y="5033962"/>
                </a:lnTo>
                <a:lnTo>
                  <a:pt x="157163" y="4987925"/>
                </a:lnTo>
                <a:lnTo>
                  <a:pt x="168275" y="4935537"/>
                </a:lnTo>
                <a:lnTo>
                  <a:pt x="176213" y="4875212"/>
                </a:lnTo>
                <a:lnTo>
                  <a:pt x="179388" y="4806950"/>
                </a:lnTo>
                <a:lnTo>
                  <a:pt x="176213" y="4738687"/>
                </a:lnTo>
                <a:lnTo>
                  <a:pt x="168275" y="4678362"/>
                </a:lnTo>
                <a:lnTo>
                  <a:pt x="157163" y="4625975"/>
                </a:lnTo>
                <a:lnTo>
                  <a:pt x="142875" y="4579937"/>
                </a:lnTo>
                <a:lnTo>
                  <a:pt x="127000" y="4537075"/>
                </a:lnTo>
                <a:lnTo>
                  <a:pt x="107950" y="4498975"/>
                </a:lnTo>
                <a:lnTo>
                  <a:pt x="69850" y="4424362"/>
                </a:lnTo>
                <a:lnTo>
                  <a:pt x="52388" y="4386262"/>
                </a:lnTo>
                <a:lnTo>
                  <a:pt x="34925" y="4343400"/>
                </a:lnTo>
                <a:lnTo>
                  <a:pt x="20638" y="4297362"/>
                </a:lnTo>
                <a:lnTo>
                  <a:pt x="11113" y="4244975"/>
                </a:lnTo>
                <a:lnTo>
                  <a:pt x="1588" y="4186237"/>
                </a:lnTo>
                <a:lnTo>
                  <a:pt x="0" y="4116387"/>
                </a:lnTo>
                <a:lnTo>
                  <a:pt x="1588" y="4048125"/>
                </a:lnTo>
                <a:lnTo>
                  <a:pt x="11113" y="3987800"/>
                </a:lnTo>
                <a:lnTo>
                  <a:pt x="20638" y="3935412"/>
                </a:lnTo>
                <a:lnTo>
                  <a:pt x="34925" y="3890962"/>
                </a:lnTo>
                <a:lnTo>
                  <a:pt x="52388" y="3848100"/>
                </a:lnTo>
                <a:lnTo>
                  <a:pt x="69850" y="3811587"/>
                </a:lnTo>
                <a:lnTo>
                  <a:pt x="107950" y="3736975"/>
                </a:lnTo>
                <a:lnTo>
                  <a:pt x="127000" y="3697287"/>
                </a:lnTo>
                <a:lnTo>
                  <a:pt x="142875" y="3656012"/>
                </a:lnTo>
                <a:lnTo>
                  <a:pt x="157163" y="3609975"/>
                </a:lnTo>
                <a:lnTo>
                  <a:pt x="168275" y="3557587"/>
                </a:lnTo>
                <a:lnTo>
                  <a:pt x="176213" y="3497262"/>
                </a:lnTo>
                <a:lnTo>
                  <a:pt x="179388" y="3427412"/>
                </a:lnTo>
                <a:lnTo>
                  <a:pt x="176213" y="3360737"/>
                </a:lnTo>
                <a:lnTo>
                  <a:pt x="168275" y="3300412"/>
                </a:lnTo>
                <a:lnTo>
                  <a:pt x="157163" y="3248025"/>
                </a:lnTo>
                <a:lnTo>
                  <a:pt x="142875" y="3201987"/>
                </a:lnTo>
                <a:lnTo>
                  <a:pt x="127000" y="3160712"/>
                </a:lnTo>
                <a:lnTo>
                  <a:pt x="107950" y="3121025"/>
                </a:lnTo>
                <a:lnTo>
                  <a:pt x="88900" y="3084512"/>
                </a:lnTo>
                <a:lnTo>
                  <a:pt x="69850" y="3046412"/>
                </a:lnTo>
                <a:lnTo>
                  <a:pt x="52388" y="3009900"/>
                </a:lnTo>
                <a:lnTo>
                  <a:pt x="34925" y="2967037"/>
                </a:lnTo>
                <a:lnTo>
                  <a:pt x="20638" y="2922587"/>
                </a:lnTo>
                <a:lnTo>
                  <a:pt x="11113" y="2868612"/>
                </a:lnTo>
                <a:lnTo>
                  <a:pt x="1588" y="2809875"/>
                </a:lnTo>
                <a:lnTo>
                  <a:pt x="0" y="2741612"/>
                </a:lnTo>
                <a:lnTo>
                  <a:pt x="1588" y="2671762"/>
                </a:lnTo>
                <a:lnTo>
                  <a:pt x="11113" y="2613025"/>
                </a:lnTo>
                <a:lnTo>
                  <a:pt x="20638" y="2560637"/>
                </a:lnTo>
                <a:lnTo>
                  <a:pt x="34925" y="2513012"/>
                </a:lnTo>
                <a:lnTo>
                  <a:pt x="52388" y="2471737"/>
                </a:lnTo>
                <a:lnTo>
                  <a:pt x="69850" y="2433637"/>
                </a:lnTo>
                <a:lnTo>
                  <a:pt x="88900" y="2395537"/>
                </a:lnTo>
                <a:lnTo>
                  <a:pt x="107950" y="2359025"/>
                </a:lnTo>
                <a:lnTo>
                  <a:pt x="127000" y="2319337"/>
                </a:lnTo>
                <a:lnTo>
                  <a:pt x="142875" y="2278062"/>
                </a:lnTo>
                <a:lnTo>
                  <a:pt x="157163" y="2232025"/>
                </a:lnTo>
                <a:lnTo>
                  <a:pt x="168275" y="2179637"/>
                </a:lnTo>
                <a:lnTo>
                  <a:pt x="176213" y="2119312"/>
                </a:lnTo>
                <a:lnTo>
                  <a:pt x="179388" y="2051050"/>
                </a:lnTo>
                <a:lnTo>
                  <a:pt x="176213" y="1982787"/>
                </a:lnTo>
                <a:lnTo>
                  <a:pt x="168275" y="1922462"/>
                </a:lnTo>
                <a:lnTo>
                  <a:pt x="157163" y="1870075"/>
                </a:lnTo>
                <a:lnTo>
                  <a:pt x="142875" y="1824037"/>
                </a:lnTo>
                <a:lnTo>
                  <a:pt x="127000" y="1782762"/>
                </a:lnTo>
                <a:lnTo>
                  <a:pt x="107950" y="1743075"/>
                </a:lnTo>
                <a:lnTo>
                  <a:pt x="88900" y="1708150"/>
                </a:lnTo>
                <a:lnTo>
                  <a:pt x="69850" y="1671637"/>
                </a:lnTo>
                <a:lnTo>
                  <a:pt x="52388" y="1631950"/>
                </a:lnTo>
                <a:lnTo>
                  <a:pt x="34925" y="1589087"/>
                </a:lnTo>
                <a:lnTo>
                  <a:pt x="20638" y="1544637"/>
                </a:lnTo>
                <a:lnTo>
                  <a:pt x="11113" y="1492250"/>
                </a:lnTo>
                <a:lnTo>
                  <a:pt x="1588" y="1431925"/>
                </a:lnTo>
                <a:lnTo>
                  <a:pt x="0" y="1363662"/>
                </a:lnTo>
                <a:lnTo>
                  <a:pt x="1588" y="1295400"/>
                </a:lnTo>
                <a:lnTo>
                  <a:pt x="11113" y="1235075"/>
                </a:lnTo>
                <a:lnTo>
                  <a:pt x="20638" y="1182687"/>
                </a:lnTo>
                <a:lnTo>
                  <a:pt x="34925" y="1136650"/>
                </a:lnTo>
                <a:lnTo>
                  <a:pt x="52388" y="1095375"/>
                </a:lnTo>
                <a:lnTo>
                  <a:pt x="69850" y="1055687"/>
                </a:lnTo>
                <a:lnTo>
                  <a:pt x="88900" y="1017587"/>
                </a:lnTo>
                <a:lnTo>
                  <a:pt x="107950" y="981075"/>
                </a:lnTo>
                <a:lnTo>
                  <a:pt x="127000" y="942975"/>
                </a:lnTo>
                <a:lnTo>
                  <a:pt x="142875" y="901700"/>
                </a:lnTo>
                <a:lnTo>
                  <a:pt x="157163" y="854075"/>
                </a:lnTo>
                <a:lnTo>
                  <a:pt x="168275" y="801687"/>
                </a:lnTo>
                <a:lnTo>
                  <a:pt x="176213" y="744537"/>
                </a:lnTo>
                <a:lnTo>
                  <a:pt x="179388" y="673100"/>
                </a:lnTo>
                <a:lnTo>
                  <a:pt x="176213" y="606425"/>
                </a:lnTo>
                <a:lnTo>
                  <a:pt x="168275" y="546100"/>
                </a:lnTo>
                <a:lnTo>
                  <a:pt x="157163" y="496887"/>
                </a:lnTo>
                <a:lnTo>
                  <a:pt x="142875" y="450850"/>
                </a:lnTo>
                <a:lnTo>
                  <a:pt x="127000" y="409575"/>
                </a:lnTo>
                <a:lnTo>
                  <a:pt x="109538" y="369887"/>
                </a:lnTo>
                <a:lnTo>
                  <a:pt x="92075" y="334962"/>
                </a:lnTo>
                <a:lnTo>
                  <a:pt x="73025" y="296862"/>
                </a:lnTo>
                <a:lnTo>
                  <a:pt x="53975" y="260350"/>
                </a:lnTo>
                <a:lnTo>
                  <a:pt x="38100" y="217487"/>
                </a:lnTo>
                <a:lnTo>
                  <a:pt x="22225" y="174625"/>
                </a:lnTo>
                <a:lnTo>
                  <a:pt x="12700" y="122237"/>
                </a:lnTo>
                <a:lnTo>
                  <a:pt x="4763" y="66675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53452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19099C-755B-4BF1-AE4A-5BDC5288C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7" y="645105"/>
            <a:ext cx="4357499" cy="1320855"/>
          </a:xfrm>
        </p:spPr>
        <p:txBody>
          <a:bodyPr>
            <a:normAutofit/>
          </a:bodyPr>
          <a:lstStyle/>
          <a:p>
            <a:r>
              <a:rPr lang="it-IT" sz="4400"/>
              <a:t>Dieta latto-vegetariana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2B20CC0-C723-4384-BFE1-01E32C6379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4363595" cy="35935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La dieta latto-vegetariana </a:t>
            </a:r>
            <a:r>
              <a:rPr lang="it-IT" b="1" dirty="0"/>
              <a:t>esclude anche le uova</a:t>
            </a:r>
            <a:r>
              <a:rPr lang="it-IT" dirty="0"/>
              <a:t>, ma </a:t>
            </a:r>
            <a:r>
              <a:rPr lang="it-IT" b="1" dirty="0">
                <a:solidFill>
                  <a:schemeClr val="accent2"/>
                </a:solidFill>
              </a:rPr>
              <a:t>sono concessi il latte e i derivati</a:t>
            </a:r>
            <a:r>
              <a:rPr lang="it-IT" dirty="0"/>
              <a:t>; il consumo di miele è a discrezione.</a:t>
            </a:r>
          </a:p>
        </p:txBody>
      </p:sp>
      <p:pic>
        <p:nvPicPr>
          <p:cNvPr id="5" name="Immagine 4" descr="Immagine che contiene cibo, tavolo, sedendo, piatto&#10;&#10;Descrizione generata automaticamente">
            <a:extLst>
              <a:ext uri="{FF2B5EF4-FFF2-40B4-BE49-F238E27FC236}">
                <a16:creationId xmlns:a16="http://schemas.microsoft.com/office/drawing/2014/main" id="{E4CCEA3E-FED4-4CB3-930B-D3256FF8ED3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57" r="2" b="19025"/>
          <a:stretch/>
        </p:blipFill>
        <p:spPr>
          <a:xfrm>
            <a:off x="6096000" y="580713"/>
            <a:ext cx="5414304" cy="5407737"/>
          </a:xfrm>
          <a:custGeom>
            <a:avLst/>
            <a:gdLst/>
            <a:ahLst/>
            <a:cxnLst/>
            <a:rect l="l" t="t" r="r" b="b"/>
            <a:pathLst>
              <a:path w="3860171" h="3855489">
                <a:moveTo>
                  <a:pt x="1930086" y="0"/>
                </a:moveTo>
                <a:lnTo>
                  <a:pt x="1967540" y="3511"/>
                </a:lnTo>
                <a:lnTo>
                  <a:pt x="2003824" y="12875"/>
                </a:lnTo>
                <a:lnTo>
                  <a:pt x="2038938" y="26920"/>
                </a:lnTo>
                <a:lnTo>
                  <a:pt x="2075222" y="44477"/>
                </a:lnTo>
                <a:lnTo>
                  <a:pt x="2109166" y="64375"/>
                </a:lnTo>
                <a:lnTo>
                  <a:pt x="2144279" y="85443"/>
                </a:lnTo>
                <a:lnTo>
                  <a:pt x="2179393" y="104171"/>
                </a:lnTo>
                <a:lnTo>
                  <a:pt x="2214507" y="122898"/>
                </a:lnTo>
                <a:lnTo>
                  <a:pt x="2248450" y="136943"/>
                </a:lnTo>
                <a:lnTo>
                  <a:pt x="2285905" y="146307"/>
                </a:lnTo>
                <a:lnTo>
                  <a:pt x="2322189" y="150989"/>
                </a:lnTo>
                <a:lnTo>
                  <a:pt x="2360814" y="150989"/>
                </a:lnTo>
                <a:lnTo>
                  <a:pt x="2400610" y="148648"/>
                </a:lnTo>
                <a:lnTo>
                  <a:pt x="2440405" y="143966"/>
                </a:lnTo>
                <a:lnTo>
                  <a:pt x="2480201" y="138114"/>
                </a:lnTo>
                <a:lnTo>
                  <a:pt x="2519996" y="133432"/>
                </a:lnTo>
                <a:lnTo>
                  <a:pt x="2559792" y="129921"/>
                </a:lnTo>
                <a:lnTo>
                  <a:pt x="2597247" y="131091"/>
                </a:lnTo>
                <a:lnTo>
                  <a:pt x="2633531" y="135773"/>
                </a:lnTo>
                <a:lnTo>
                  <a:pt x="2668644" y="146307"/>
                </a:lnTo>
                <a:lnTo>
                  <a:pt x="2697906" y="161523"/>
                </a:lnTo>
                <a:lnTo>
                  <a:pt x="2725997" y="181421"/>
                </a:lnTo>
                <a:lnTo>
                  <a:pt x="2750577" y="204830"/>
                </a:lnTo>
                <a:lnTo>
                  <a:pt x="2775156" y="231750"/>
                </a:lnTo>
                <a:lnTo>
                  <a:pt x="2797395" y="259841"/>
                </a:lnTo>
                <a:lnTo>
                  <a:pt x="2819634" y="289103"/>
                </a:lnTo>
                <a:lnTo>
                  <a:pt x="2841872" y="318364"/>
                </a:lnTo>
                <a:lnTo>
                  <a:pt x="2864111" y="346455"/>
                </a:lnTo>
                <a:lnTo>
                  <a:pt x="2887520" y="373376"/>
                </a:lnTo>
                <a:lnTo>
                  <a:pt x="2914441" y="396785"/>
                </a:lnTo>
                <a:lnTo>
                  <a:pt x="2940191" y="417853"/>
                </a:lnTo>
                <a:lnTo>
                  <a:pt x="2969452" y="434240"/>
                </a:lnTo>
                <a:lnTo>
                  <a:pt x="3001055" y="448285"/>
                </a:lnTo>
                <a:lnTo>
                  <a:pt x="3034998" y="459990"/>
                </a:lnTo>
                <a:lnTo>
                  <a:pt x="3070112" y="470524"/>
                </a:lnTo>
                <a:lnTo>
                  <a:pt x="3105226" y="479888"/>
                </a:lnTo>
                <a:lnTo>
                  <a:pt x="3141510" y="489251"/>
                </a:lnTo>
                <a:lnTo>
                  <a:pt x="3175453" y="499785"/>
                </a:lnTo>
                <a:lnTo>
                  <a:pt x="3209396" y="511490"/>
                </a:lnTo>
                <a:lnTo>
                  <a:pt x="3240999" y="525535"/>
                </a:lnTo>
                <a:lnTo>
                  <a:pt x="3269090" y="543092"/>
                </a:lnTo>
                <a:lnTo>
                  <a:pt x="3294840" y="564161"/>
                </a:lnTo>
                <a:lnTo>
                  <a:pt x="3315908" y="589911"/>
                </a:lnTo>
                <a:lnTo>
                  <a:pt x="3333465" y="618002"/>
                </a:lnTo>
                <a:lnTo>
                  <a:pt x="3347510" y="649604"/>
                </a:lnTo>
                <a:lnTo>
                  <a:pt x="3359215" y="683547"/>
                </a:lnTo>
                <a:lnTo>
                  <a:pt x="3369749" y="717491"/>
                </a:lnTo>
                <a:lnTo>
                  <a:pt x="3379113" y="753775"/>
                </a:lnTo>
                <a:lnTo>
                  <a:pt x="3388476" y="788889"/>
                </a:lnTo>
                <a:lnTo>
                  <a:pt x="3399010" y="824002"/>
                </a:lnTo>
                <a:lnTo>
                  <a:pt x="3410715" y="857946"/>
                </a:lnTo>
                <a:lnTo>
                  <a:pt x="3424760" y="889548"/>
                </a:lnTo>
                <a:lnTo>
                  <a:pt x="3441147" y="918809"/>
                </a:lnTo>
                <a:lnTo>
                  <a:pt x="3462215" y="944560"/>
                </a:lnTo>
                <a:lnTo>
                  <a:pt x="3485624" y="971480"/>
                </a:lnTo>
                <a:lnTo>
                  <a:pt x="3512545" y="994889"/>
                </a:lnTo>
                <a:lnTo>
                  <a:pt x="3540636" y="1017128"/>
                </a:lnTo>
                <a:lnTo>
                  <a:pt x="3571068" y="1039367"/>
                </a:lnTo>
                <a:lnTo>
                  <a:pt x="3600329" y="1061605"/>
                </a:lnTo>
                <a:lnTo>
                  <a:pt x="3628420" y="1083844"/>
                </a:lnTo>
                <a:lnTo>
                  <a:pt x="3655341" y="1108424"/>
                </a:lnTo>
                <a:lnTo>
                  <a:pt x="3678750" y="1133003"/>
                </a:lnTo>
                <a:lnTo>
                  <a:pt x="3698648" y="1161094"/>
                </a:lnTo>
                <a:lnTo>
                  <a:pt x="3713864" y="1190356"/>
                </a:lnTo>
                <a:lnTo>
                  <a:pt x="3724398" y="1225469"/>
                </a:lnTo>
                <a:lnTo>
                  <a:pt x="3729080" y="1261754"/>
                </a:lnTo>
                <a:lnTo>
                  <a:pt x="3730250" y="1299208"/>
                </a:lnTo>
                <a:lnTo>
                  <a:pt x="3726739" y="1339004"/>
                </a:lnTo>
                <a:lnTo>
                  <a:pt x="3722057" y="1378799"/>
                </a:lnTo>
                <a:lnTo>
                  <a:pt x="3716205" y="1418595"/>
                </a:lnTo>
                <a:lnTo>
                  <a:pt x="3711523" y="1458391"/>
                </a:lnTo>
                <a:lnTo>
                  <a:pt x="3709182" y="1498186"/>
                </a:lnTo>
                <a:lnTo>
                  <a:pt x="3709182" y="1536811"/>
                </a:lnTo>
                <a:lnTo>
                  <a:pt x="3713864" y="1573096"/>
                </a:lnTo>
                <a:lnTo>
                  <a:pt x="3723228" y="1609380"/>
                </a:lnTo>
                <a:lnTo>
                  <a:pt x="3737273" y="1643323"/>
                </a:lnTo>
                <a:lnTo>
                  <a:pt x="3756000" y="1678437"/>
                </a:lnTo>
                <a:lnTo>
                  <a:pt x="3774728" y="1713550"/>
                </a:lnTo>
                <a:lnTo>
                  <a:pt x="3795796" y="1748664"/>
                </a:lnTo>
                <a:lnTo>
                  <a:pt x="3815694" y="1782608"/>
                </a:lnTo>
                <a:lnTo>
                  <a:pt x="3833250" y="1818892"/>
                </a:lnTo>
                <a:lnTo>
                  <a:pt x="3847296" y="1854005"/>
                </a:lnTo>
                <a:lnTo>
                  <a:pt x="3856660" y="1890290"/>
                </a:lnTo>
                <a:lnTo>
                  <a:pt x="3860171" y="1927744"/>
                </a:lnTo>
                <a:lnTo>
                  <a:pt x="3856660" y="1965199"/>
                </a:lnTo>
                <a:lnTo>
                  <a:pt x="3847296" y="2001483"/>
                </a:lnTo>
                <a:lnTo>
                  <a:pt x="3833250" y="2036597"/>
                </a:lnTo>
                <a:lnTo>
                  <a:pt x="3815694" y="2072881"/>
                </a:lnTo>
                <a:lnTo>
                  <a:pt x="3795796" y="2106824"/>
                </a:lnTo>
                <a:lnTo>
                  <a:pt x="3774728" y="2141938"/>
                </a:lnTo>
                <a:lnTo>
                  <a:pt x="3756000" y="2177052"/>
                </a:lnTo>
                <a:lnTo>
                  <a:pt x="3737273" y="2212166"/>
                </a:lnTo>
                <a:lnTo>
                  <a:pt x="3723228" y="2246109"/>
                </a:lnTo>
                <a:lnTo>
                  <a:pt x="3713864" y="2282393"/>
                </a:lnTo>
                <a:lnTo>
                  <a:pt x="3709182" y="2318677"/>
                </a:lnTo>
                <a:lnTo>
                  <a:pt x="3709182" y="2357302"/>
                </a:lnTo>
                <a:lnTo>
                  <a:pt x="3711523" y="2397098"/>
                </a:lnTo>
                <a:lnTo>
                  <a:pt x="3716205" y="2436894"/>
                </a:lnTo>
                <a:lnTo>
                  <a:pt x="3722057" y="2476689"/>
                </a:lnTo>
                <a:lnTo>
                  <a:pt x="3726739" y="2516485"/>
                </a:lnTo>
                <a:lnTo>
                  <a:pt x="3730250" y="2556280"/>
                </a:lnTo>
                <a:lnTo>
                  <a:pt x="3729080" y="2593735"/>
                </a:lnTo>
                <a:lnTo>
                  <a:pt x="3724398" y="2630019"/>
                </a:lnTo>
                <a:lnTo>
                  <a:pt x="3713864" y="2665133"/>
                </a:lnTo>
                <a:lnTo>
                  <a:pt x="3698648" y="2694394"/>
                </a:lnTo>
                <a:lnTo>
                  <a:pt x="3678750" y="2722485"/>
                </a:lnTo>
                <a:lnTo>
                  <a:pt x="3655341" y="2747065"/>
                </a:lnTo>
                <a:lnTo>
                  <a:pt x="3628420" y="2771645"/>
                </a:lnTo>
                <a:lnTo>
                  <a:pt x="3600329" y="2793883"/>
                </a:lnTo>
                <a:lnTo>
                  <a:pt x="3571068" y="2816122"/>
                </a:lnTo>
                <a:lnTo>
                  <a:pt x="3540636" y="2838361"/>
                </a:lnTo>
                <a:lnTo>
                  <a:pt x="3512545" y="2860599"/>
                </a:lnTo>
                <a:lnTo>
                  <a:pt x="3485624" y="2884009"/>
                </a:lnTo>
                <a:lnTo>
                  <a:pt x="3462215" y="2910929"/>
                </a:lnTo>
                <a:lnTo>
                  <a:pt x="3441147" y="2936679"/>
                </a:lnTo>
                <a:lnTo>
                  <a:pt x="3424760" y="2965941"/>
                </a:lnTo>
                <a:lnTo>
                  <a:pt x="3410715" y="2997543"/>
                </a:lnTo>
                <a:lnTo>
                  <a:pt x="3399010" y="3031486"/>
                </a:lnTo>
                <a:lnTo>
                  <a:pt x="3388476" y="3066600"/>
                </a:lnTo>
                <a:lnTo>
                  <a:pt x="3379113" y="3101714"/>
                </a:lnTo>
                <a:lnTo>
                  <a:pt x="3369749" y="3137998"/>
                </a:lnTo>
                <a:lnTo>
                  <a:pt x="3359215" y="3171941"/>
                </a:lnTo>
                <a:lnTo>
                  <a:pt x="3347510" y="3205885"/>
                </a:lnTo>
                <a:lnTo>
                  <a:pt x="3333465" y="3237487"/>
                </a:lnTo>
                <a:lnTo>
                  <a:pt x="3315908" y="3265578"/>
                </a:lnTo>
                <a:lnTo>
                  <a:pt x="3294840" y="3291328"/>
                </a:lnTo>
                <a:lnTo>
                  <a:pt x="3269090" y="3312396"/>
                </a:lnTo>
                <a:lnTo>
                  <a:pt x="3240999" y="3329953"/>
                </a:lnTo>
                <a:lnTo>
                  <a:pt x="3209396" y="3343999"/>
                </a:lnTo>
                <a:lnTo>
                  <a:pt x="3175453" y="3355703"/>
                </a:lnTo>
                <a:lnTo>
                  <a:pt x="3141510" y="3366237"/>
                </a:lnTo>
                <a:lnTo>
                  <a:pt x="3105226" y="3375601"/>
                </a:lnTo>
                <a:lnTo>
                  <a:pt x="3070112" y="3384965"/>
                </a:lnTo>
                <a:lnTo>
                  <a:pt x="3034998" y="3395499"/>
                </a:lnTo>
                <a:lnTo>
                  <a:pt x="3001055" y="3407203"/>
                </a:lnTo>
                <a:lnTo>
                  <a:pt x="2969452" y="3421249"/>
                </a:lnTo>
                <a:lnTo>
                  <a:pt x="2940191" y="3437635"/>
                </a:lnTo>
                <a:lnTo>
                  <a:pt x="2914441" y="3458704"/>
                </a:lnTo>
                <a:lnTo>
                  <a:pt x="2887520" y="3482113"/>
                </a:lnTo>
                <a:lnTo>
                  <a:pt x="2864111" y="3509033"/>
                </a:lnTo>
                <a:lnTo>
                  <a:pt x="2841872" y="3537124"/>
                </a:lnTo>
                <a:lnTo>
                  <a:pt x="2819634" y="3566386"/>
                </a:lnTo>
                <a:lnTo>
                  <a:pt x="2797395" y="3595647"/>
                </a:lnTo>
                <a:lnTo>
                  <a:pt x="2775156" y="3623738"/>
                </a:lnTo>
                <a:lnTo>
                  <a:pt x="2750577" y="3650659"/>
                </a:lnTo>
                <a:lnTo>
                  <a:pt x="2725997" y="3674068"/>
                </a:lnTo>
                <a:lnTo>
                  <a:pt x="2697906" y="3693966"/>
                </a:lnTo>
                <a:lnTo>
                  <a:pt x="2668644" y="3709182"/>
                </a:lnTo>
                <a:lnTo>
                  <a:pt x="2633531" y="3719716"/>
                </a:lnTo>
                <a:lnTo>
                  <a:pt x="2597247" y="3724398"/>
                </a:lnTo>
                <a:lnTo>
                  <a:pt x="2559792" y="3725568"/>
                </a:lnTo>
                <a:lnTo>
                  <a:pt x="2519996" y="3722057"/>
                </a:lnTo>
                <a:lnTo>
                  <a:pt x="2480201" y="3717375"/>
                </a:lnTo>
                <a:lnTo>
                  <a:pt x="2440405" y="3711523"/>
                </a:lnTo>
                <a:lnTo>
                  <a:pt x="2400610" y="3706841"/>
                </a:lnTo>
                <a:lnTo>
                  <a:pt x="2360814" y="3704500"/>
                </a:lnTo>
                <a:lnTo>
                  <a:pt x="2322189" y="3704500"/>
                </a:lnTo>
                <a:lnTo>
                  <a:pt x="2285905" y="3709182"/>
                </a:lnTo>
                <a:lnTo>
                  <a:pt x="2248450" y="3718545"/>
                </a:lnTo>
                <a:lnTo>
                  <a:pt x="2214507" y="3732591"/>
                </a:lnTo>
                <a:lnTo>
                  <a:pt x="2179393" y="3751318"/>
                </a:lnTo>
                <a:lnTo>
                  <a:pt x="2144279" y="3770045"/>
                </a:lnTo>
                <a:lnTo>
                  <a:pt x="2109166" y="3791114"/>
                </a:lnTo>
                <a:lnTo>
                  <a:pt x="2075222" y="3811011"/>
                </a:lnTo>
                <a:lnTo>
                  <a:pt x="2038938" y="3828568"/>
                </a:lnTo>
                <a:lnTo>
                  <a:pt x="2003824" y="3842614"/>
                </a:lnTo>
                <a:lnTo>
                  <a:pt x="1967540" y="3851978"/>
                </a:lnTo>
                <a:lnTo>
                  <a:pt x="1930086" y="3855489"/>
                </a:lnTo>
                <a:lnTo>
                  <a:pt x="1892631" y="3851978"/>
                </a:lnTo>
                <a:lnTo>
                  <a:pt x="1856347" y="3842614"/>
                </a:lnTo>
                <a:lnTo>
                  <a:pt x="1821233" y="3828568"/>
                </a:lnTo>
                <a:lnTo>
                  <a:pt x="1784949" y="3811011"/>
                </a:lnTo>
                <a:lnTo>
                  <a:pt x="1751005" y="3791114"/>
                </a:lnTo>
                <a:lnTo>
                  <a:pt x="1715892" y="3770045"/>
                </a:lnTo>
                <a:lnTo>
                  <a:pt x="1680778" y="3751318"/>
                </a:lnTo>
                <a:lnTo>
                  <a:pt x="1645664" y="3732591"/>
                </a:lnTo>
                <a:lnTo>
                  <a:pt x="1610550" y="3718545"/>
                </a:lnTo>
                <a:lnTo>
                  <a:pt x="1574266" y="3709182"/>
                </a:lnTo>
                <a:lnTo>
                  <a:pt x="1537982" y="3704500"/>
                </a:lnTo>
                <a:lnTo>
                  <a:pt x="1499357" y="3704500"/>
                </a:lnTo>
                <a:lnTo>
                  <a:pt x="1459561" y="3706841"/>
                </a:lnTo>
                <a:lnTo>
                  <a:pt x="1419766" y="3711523"/>
                </a:lnTo>
                <a:lnTo>
                  <a:pt x="1379970" y="3717375"/>
                </a:lnTo>
                <a:lnTo>
                  <a:pt x="1340175" y="3722057"/>
                </a:lnTo>
                <a:lnTo>
                  <a:pt x="1300379" y="3725568"/>
                </a:lnTo>
                <a:lnTo>
                  <a:pt x="1262924" y="3724398"/>
                </a:lnTo>
                <a:lnTo>
                  <a:pt x="1226640" y="3719716"/>
                </a:lnTo>
                <a:lnTo>
                  <a:pt x="1191526" y="3709182"/>
                </a:lnTo>
                <a:lnTo>
                  <a:pt x="1162265" y="3693966"/>
                </a:lnTo>
                <a:lnTo>
                  <a:pt x="1134174" y="3674068"/>
                </a:lnTo>
                <a:lnTo>
                  <a:pt x="1109594" y="3650659"/>
                </a:lnTo>
                <a:lnTo>
                  <a:pt x="1085015" y="3623738"/>
                </a:lnTo>
                <a:lnTo>
                  <a:pt x="1062776" y="3595647"/>
                </a:lnTo>
                <a:lnTo>
                  <a:pt x="1040537" y="3566386"/>
                </a:lnTo>
                <a:lnTo>
                  <a:pt x="1018299" y="3537124"/>
                </a:lnTo>
                <a:lnTo>
                  <a:pt x="996060" y="3509033"/>
                </a:lnTo>
                <a:lnTo>
                  <a:pt x="972651" y="3482113"/>
                </a:lnTo>
                <a:lnTo>
                  <a:pt x="945730" y="3458704"/>
                </a:lnTo>
                <a:lnTo>
                  <a:pt x="919980" y="3437635"/>
                </a:lnTo>
                <a:lnTo>
                  <a:pt x="890719" y="3421249"/>
                </a:lnTo>
                <a:lnTo>
                  <a:pt x="859116" y="3407203"/>
                </a:lnTo>
                <a:lnTo>
                  <a:pt x="825173" y="3395499"/>
                </a:lnTo>
                <a:lnTo>
                  <a:pt x="790059" y="3384965"/>
                </a:lnTo>
                <a:lnTo>
                  <a:pt x="754946" y="3375601"/>
                </a:lnTo>
                <a:lnTo>
                  <a:pt x="718662" y="3366237"/>
                </a:lnTo>
                <a:lnTo>
                  <a:pt x="684718" y="3355703"/>
                </a:lnTo>
                <a:lnTo>
                  <a:pt x="650775" y="3343999"/>
                </a:lnTo>
                <a:lnTo>
                  <a:pt x="619173" y="3329953"/>
                </a:lnTo>
                <a:lnTo>
                  <a:pt x="591082" y="3312396"/>
                </a:lnTo>
                <a:lnTo>
                  <a:pt x="565332" y="3291328"/>
                </a:lnTo>
                <a:lnTo>
                  <a:pt x="544263" y="3265578"/>
                </a:lnTo>
                <a:lnTo>
                  <a:pt x="526706" y="3237487"/>
                </a:lnTo>
                <a:lnTo>
                  <a:pt x="512661" y="3205885"/>
                </a:lnTo>
                <a:lnTo>
                  <a:pt x="500956" y="3171941"/>
                </a:lnTo>
                <a:lnTo>
                  <a:pt x="490422" y="3137998"/>
                </a:lnTo>
                <a:lnTo>
                  <a:pt x="481059" y="3101714"/>
                </a:lnTo>
                <a:lnTo>
                  <a:pt x="471695" y="3066600"/>
                </a:lnTo>
                <a:lnTo>
                  <a:pt x="461161" y="3031486"/>
                </a:lnTo>
                <a:lnTo>
                  <a:pt x="449456" y="2997543"/>
                </a:lnTo>
                <a:lnTo>
                  <a:pt x="435411" y="2965941"/>
                </a:lnTo>
                <a:lnTo>
                  <a:pt x="419024" y="2936679"/>
                </a:lnTo>
                <a:lnTo>
                  <a:pt x="397956" y="2910929"/>
                </a:lnTo>
                <a:lnTo>
                  <a:pt x="374547" y="2884009"/>
                </a:lnTo>
                <a:lnTo>
                  <a:pt x="347626" y="2860599"/>
                </a:lnTo>
                <a:lnTo>
                  <a:pt x="318365" y="2838361"/>
                </a:lnTo>
                <a:lnTo>
                  <a:pt x="289103" y="2816122"/>
                </a:lnTo>
                <a:lnTo>
                  <a:pt x="259842" y="2793883"/>
                </a:lnTo>
                <a:lnTo>
                  <a:pt x="231751" y="2771645"/>
                </a:lnTo>
                <a:lnTo>
                  <a:pt x="204830" y="2747065"/>
                </a:lnTo>
                <a:lnTo>
                  <a:pt x="181421" y="2722485"/>
                </a:lnTo>
                <a:lnTo>
                  <a:pt x="161523" y="2694394"/>
                </a:lnTo>
                <a:lnTo>
                  <a:pt x="146308" y="2665133"/>
                </a:lnTo>
                <a:lnTo>
                  <a:pt x="135773" y="2630019"/>
                </a:lnTo>
                <a:lnTo>
                  <a:pt x="131092" y="2593735"/>
                </a:lnTo>
                <a:lnTo>
                  <a:pt x="129921" y="2556280"/>
                </a:lnTo>
                <a:lnTo>
                  <a:pt x="133432" y="2516485"/>
                </a:lnTo>
                <a:lnTo>
                  <a:pt x="138114" y="2476689"/>
                </a:lnTo>
                <a:lnTo>
                  <a:pt x="143967" y="2436894"/>
                </a:lnTo>
                <a:lnTo>
                  <a:pt x="148648" y="2397098"/>
                </a:lnTo>
                <a:lnTo>
                  <a:pt x="150989" y="2357302"/>
                </a:lnTo>
                <a:lnTo>
                  <a:pt x="150989" y="2318677"/>
                </a:lnTo>
                <a:lnTo>
                  <a:pt x="146308" y="2282393"/>
                </a:lnTo>
                <a:lnTo>
                  <a:pt x="136944" y="2246109"/>
                </a:lnTo>
                <a:lnTo>
                  <a:pt x="122898" y="2212166"/>
                </a:lnTo>
                <a:lnTo>
                  <a:pt x="105341" y="2177052"/>
                </a:lnTo>
                <a:lnTo>
                  <a:pt x="85444" y="2141938"/>
                </a:lnTo>
                <a:lnTo>
                  <a:pt x="64375" y="2106824"/>
                </a:lnTo>
                <a:lnTo>
                  <a:pt x="44478" y="2072881"/>
                </a:lnTo>
                <a:lnTo>
                  <a:pt x="26921" y="2036597"/>
                </a:lnTo>
                <a:lnTo>
                  <a:pt x="12875" y="2001483"/>
                </a:lnTo>
                <a:lnTo>
                  <a:pt x="3512" y="1965199"/>
                </a:lnTo>
                <a:lnTo>
                  <a:pt x="0" y="1927744"/>
                </a:lnTo>
                <a:lnTo>
                  <a:pt x="3512" y="1890290"/>
                </a:lnTo>
                <a:lnTo>
                  <a:pt x="12875" y="1854005"/>
                </a:lnTo>
                <a:lnTo>
                  <a:pt x="26921" y="1818892"/>
                </a:lnTo>
                <a:lnTo>
                  <a:pt x="44478" y="1782608"/>
                </a:lnTo>
                <a:lnTo>
                  <a:pt x="64375" y="1748664"/>
                </a:lnTo>
                <a:lnTo>
                  <a:pt x="85444" y="1713550"/>
                </a:lnTo>
                <a:lnTo>
                  <a:pt x="105341" y="1678437"/>
                </a:lnTo>
                <a:lnTo>
                  <a:pt x="122898" y="1643323"/>
                </a:lnTo>
                <a:lnTo>
                  <a:pt x="136944" y="1609380"/>
                </a:lnTo>
                <a:lnTo>
                  <a:pt x="146308" y="1573096"/>
                </a:lnTo>
                <a:lnTo>
                  <a:pt x="150989" y="1536811"/>
                </a:lnTo>
                <a:lnTo>
                  <a:pt x="150989" y="1498186"/>
                </a:lnTo>
                <a:lnTo>
                  <a:pt x="148648" y="1458391"/>
                </a:lnTo>
                <a:lnTo>
                  <a:pt x="143967" y="1418595"/>
                </a:lnTo>
                <a:lnTo>
                  <a:pt x="138114" y="1378799"/>
                </a:lnTo>
                <a:lnTo>
                  <a:pt x="133432" y="1339004"/>
                </a:lnTo>
                <a:lnTo>
                  <a:pt x="129921" y="1299208"/>
                </a:lnTo>
                <a:lnTo>
                  <a:pt x="131092" y="1261754"/>
                </a:lnTo>
                <a:lnTo>
                  <a:pt x="135773" y="1225469"/>
                </a:lnTo>
                <a:lnTo>
                  <a:pt x="146308" y="1190356"/>
                </a:lnTo>
                <a:lnTo>
                  <a:pt x="161523" y="1161094"/>
                </a:lnTo>
                <a:lnTo>
                  <a:pt x="181421" y="1133003"/>
                </a:lnTo>
                <a:lnTo>
                  <a:pt x="204830" y="1108424"/>
                </a:lnTo>
                <a:lnTo>
                  <a:pt x="231751" y="1083844"/>
                </a:lnTo>
                <a:lnTo>
                  <a:pt x="259842" y="1061605"/>
                </a:lnTo>
                <a:lnTo>
                  <a:pt x="289103" y="1039367"/>
                </a:lnTo>
                <a:lnTo>
                  <a:pt x="318365" y="1017128"/>
                </a:lnTo>
                <a:lnTo>
                  <a:pt x="347626" y="994889"/>
                </a:lnTo>
                <a:lnTo>
                  <a:pt x="374547" y="971480"/>
                </a:lnTo>
                <a:lnTo>
                  <a:pt x="397956" y="944560"/>
                </a:lnTo>
                <a:lnTo>
                  <a:pt x="419024" y="918809"/>
                </a:lnTo>
                <a:lnTo>
                  <a:pt x="435411" y="889548"/>
                </a:lnTo>
                <a:lnTo>
                  <a:pt x="449456" y="857946"/>
                </a:lnTo>
                <a:lnTo>
                  <a:pt x="461161" y="824002"/>
                </a:lnTo>
                <a:lnTo>
                  <a:pt x="471695" y="788889"/>
                </a:lnTo>
                <a:lnTo>
                  <a:pt x="481059" y="753775"/>
                </a:lnTo>
                <a:lnTo>
                  <a:pt x="490422" y="717491"/>
                </a:lnTo>
                <a:lnTo>
                  <a:pt x="500956" y="683547"/>
                </a:lnTo>
                <a:lnTo>
                  <a:pt x="512661" y="649604"/>
                </a:lnTo>
                <a:lnTo>
                  <a:pt x="526706" y="618002"/>
                </a:lnTo>
                <a:lnTo>
                  <a:pt x="544263" y="589911"/>
                </a:lnTo>
                <a:lnTo>
                  <a:pt x="565332" y="564161"/>
                </a:lnTo>
                <a:lnTo>
                  <a:pt x="591082" y="543092"/>
                </a:lnTo>
                <a:lnTo>
                  <a:pt x="619173" y="525535"/>
                </a:lnTo>
                <a:lnTo>
                  <a:pt x="650775" y="511490"/>
                </a:lnTo>
                <a:lnTo>
                  <a:pt x="684718" y="499785"/>
                </a:lnTo>
                <a:lnTo>
                  <a:pt x="718662" y="489251"/>
                </a:lnTo>
                <a:lnTo>
                  <a:pt x="754946" y="479888"/>
                </a:lnTo>
                <a:lnTo>
                  <a:pt x="790059" y="470524"/>
                </a:lnTo>
                <a:lnTo>
                  <a:pt x="825173" y="459990"/>
                </a:lnTo>
                <a:lnTo>
                  <a:pt x="859116" y="448285"/>
                </a:lnTo>
                <a:lnTo>
                  <a:pt x="890719" y="434240"/>
                </a:lnTo>
                <a:lnTo>
                  <a:pt x="919980" y="417853"/>
                </a:lnTo>
                <a:lnTo>
                  <a:pt x="945730" y="396785"/>
                </a:lnTo>
                <a:lnTo>
                  <a:pt x="972651" y="373376"/>
                </a:lnTo>
                <a:lnTo>
                  <a:pt x="996060" y="346455"/>
                </a:lnTo>
                <a:lnTo>
                  <a:pt x="1018299" y="318364"/>
                </a:lnTo>
                <a:lnTo>
                  <a:pt x="1040537" y="289103"/>
                </a:lnTo>
                <a:lnTo>
                  <a:pt x="1062776" y="259841"/>
                </a:lnTo>
                <a:lnTo>
                  <a:pt x="1085015" y="231750"/>
                </a:lnTo>
                <a:lnTo>
                  <a:pt x="1109594" y="204830"/>
                </a:lnTo>
                <a:lnTo>
                  <a:pt x="1134174" y="181421"/>
                </a:lnTo>
                <a:lnTo>
                  <a:pt x="1162265" y="161523"/>
                </a:lnTo>
                <a:lnTo>
                  <a:pt x="1191526" y="146307"/>
                </a:lnTo>
                <a:lnTo>
                  <a:pt x="1226640" y="135773"/>
                </a:lnTo>
                <a:lnTo>
                  <a:pt x="1262924" y="131091"/>
                </a:lnTo>
                <a:lnTo>
                  <a:pt x="1300379" y="129921"/>
                </a:lnTo>
                <a:lnTo>
                  <a:pt x="1340175" y="133432"/>
                </a:lnTo>
                <a:lnTo>
                  <a:pt x="1379970" y="138114"/>
                </a:lnTo>
                <a:lnTo>
                  <a:pt x="1419766" y="143966"/>
                </a:lnTo>
                <a:lnTo>
                  <a:pt x="1459561" y="148648"/>
                </a:lnTo>
                <a:lnTo>
                  <a:pt x="1499357" y="150989"/>
                </a:lnTo>
                <a:lnTo>
                  <a:pt x="1537982" y="150989"/>
                </a:lnTo>
                <a:lnTo>
                  <a:pt x="1574266" y="146307"/>
                </a:lnTo>
                <a:lnTo>
                  <a:pt x="1610550" y="136943"/>
                </a:lnTo>
                <a:lnTo>
                  <a:pt x="1645664" y="122898"/>
                </a:lnTo>
                <a:lnTo>
                  <a:pt x="1680778" y="104171"/>
                </a:lnTo>
                <a:lnTo>
                  <a:pt x="1715892" y="85443"/>
                </a:lnTo>
                <a:lnTo>
                  <a:pt x="1751005" y="64375"/>
                </a:lnTo>
                <a:lnTo>
                  <a:pt x="1784949" y="44477"/>
                </a:lnTo>
                <a:lnTo>
                  <a:pt x="1821233" y="26920"/>
                </a:lnTo>
                <a:lnTo>
                  <a:pt x="1856347" y="12875"/>
                </a:lnTo>
                <a:lnTo>
                  <a:pt x="1892631" y="3511"/>
                </a:lnTo>
                <a:close/>
              </a:path>
            </a:pathLst>
          </a:cu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280B8E63-D7D5-4298-BE80-906E8ADDA85D}"/>
              </a:ext>
            </a:extLst>
          </p:cNvPr>
          <p:cNvSpPr txBox="1"/>
          <p:nvPr/>
        </p:nvSpPr>
        <p:spPr>
          <a:xfrm>
            <a:off x="2515022" y="3965834"/>
            <a:ext cx="334409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Bagel vegetariano</a:t>
            </a:r>
          </a:p>
          <a:p>
            <a:endParaRPr lang="it-IT" dirty="0"/>
          </a:p>
          <a:p>
            <a:pPr marL="285750" indent="-285750">
              <a:buFontTx/>
              <a:buChar char="-"/>
            </a:pPr>
            <a:r>
              <a:rPr lang="it-IT" dirty="0"/>
              <a:t>1 bagel</a:t>
            </a:r>
          </a:p>
          <a:p>
            <a:pPr marL="285750" indent="-285750">
              <a:buFontTx/>
              <a:buChar char="-"/>
            </a:pPr>
            <a:r>
              <a:rPr lang="it-IT" dirty="0"/>
              <a:t>Pomodorini</a:t>
            </a:r>
          </a:p>
          <a:p>
            <a:pPr marL="285750" indent="-285750">
              <a:buFontTx/>
              <a:buChar char="-"/>
            </a:pPr>
            <a:r>
              <a:rPr lang="it-IT" dirty="0"/>
              <a:t>Mozzarella</a:t>
            </a:r>
          </a:p>
          <a:p>
            <a:pPr marL="285750" indent="-285750">
              <a:buFontTx/>
              <a:buChar char="-"/>
            </a:pPr>
            <a:r>
              <a:rPr lang="it-IT" dirty="0"/>
              <a:t>Melanzane</a:t>
            </a:r>
          </a:p>
          <a:p>
            <a:pPr marL="285750" indent="-285750">
              <a:buFontTx/>
              <a:buChar char="-"/>
            </a:pPr>
            <a:r>
              <a:rPr lang="it-IT" dirty="0"/>
              <a:t>Olio di oliva</a:t>
            </a:r>
          </a:p>
        </p:txBody>
      </p:sp>
    </p:spTree>
    <p:extLst>
      <p:ext uri="{BB962C8B-B14F-4D97-AF65-F5344CB8AC3E}">
        <p14:creationId xmlns:p14="http://schemas.microsoft.com/office/powerpoint/2010/main" val="1475041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6">
            <a:extLst>
              <a:ext uri="{FF2B5EF4-FFF2-40B4-BE49-F238E27FC236}">
                <a16:creationId xmlns:a16="http://schemas.microsoft.com/office/drawing/2014/main" id="{B217C2AD-51B4-40CE-A71F-F5D3F846D9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6F1BF92E-23CF-4BFE-9E1F-C359BACFA3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20" name="Rectangle 13">
            <a:extLst>
              <a:ext uri="{FF2B5EF4-FFF2-40B4-BE49-F238E27FC236}">
                <a16:creationId xmlns:a16="http://schemas.microsoft.com/office/drawing/2014/main" id="{DFEF8384-2545-4ACD-9071-49DD1CFC4E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1" name="Freeform 22">
            <a:extLst>
              <a:ext uri="{FF2B5EF4-FFF2-40B4-BE49-F238E27FC236}">
                <a16:creationId xmlns:a16="http://schemas.microsoft.com/office/drawing/2014/main" id="{F77DB8FA-61A7-4DE7-A777-6D258D1724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1" y="0"/>
            <a:ext cx="4695443" cy="6858000"/>
          </a:xfrm>
          <a:custGeom>
            <a:avLst/>
            <a:gdLst>
              <a:gd name="connsiteX0" fmla="*/ 0 w 4992864"/>
              <a:gd name="connsiteY0" fmla="*/ 0 h 6858000"/>
              <a:gd name="connsiteX1" fmla="*/ 4813476 w 4992864"/>
              <a:gd name="connsiteY1" fmla="*/ 0 h 6858000"/>
              <a:gd name="connsiteX2" fmla="*/ 4818239 w 4992864"/>
              <a:gd name="connsiteY2" fmla="*/ 66675 h 6858000"/>
              <a:gd name="connsiteX3" fmla="*/ 4826176 w 4992864"/>
              <a:gd name="connsiteY3" fmla="*/ 122237 h 6858000"/>
              <a:gd name="connsiteX4" fmla="*/ 4835701 w 4992864"/>
              <a:gd name="connsiteY4" fmla="*/ 174625 h 6858000"/>
              <a:gd name="connsiteX5" fmla="*/ 4851576 w 4992864"/>
              <a:gd name="connsiteY5" fmla="*/ 217487 h 6858000"/>
              <a:gd name="connsiteX6" fmla="*/ 4867451 w 4992864"/>
              <a:gd name="connsiteY6" fmla="*/ 260350 h 6858000"/>
              <a:gd name="connsiteX7" fmla="*/ 4886501 w 4992864"/>
              <a:gd name="connsiteY7" fmla="*/ 296862 h 6858000"/>
              <a:gd name="connsiteX8" fmla="*/ 4905551 w 4992864"/>
              <a:gd name="connsiteY8" fmla="*/ 334962 h 6858000"/>
              <a:gd name="connsiteX9" fmla="*/ 4923014 w 4992864"/>
              <a:gd name="connsiteY9" fmla="*/ 369887 h 6858000"/>
              <a:gd name="connsiteX10" fmla="*/ 4940476 w 4992864"/>
              <a:gd name="connsiteY10" fmla="*/ 409575 h 6858000"/>
              <a:gd name="connsiteX11" fmla="*/ 4956351 w 4992864"/>
              <a:gd name="connsiteY11" fmla="*/ 450850 h 6858000"/>
              <a:gd name="connsiteX12" fmla="*/ 4970639 w 4992864"/>
              <a:gd name="connsiteY12" fmla="*/ 496887 h 6858000"/>
              <a:gd name="connsiteX13" fmla="*/ 4981751 w 4992864"/>
              <a:gd name="connsiteY13" fmla="*/ 546100 h 6858000"/>
              <a:gd name="connsiteX14" fmla="*/ 4989689 w 4992864"/>
              <a:gd name="connsiteY14" fmla="*/ 606425 h 6858000"/>
              <a:gd name="connsiteX15" fmla="*/ 4992864 w 4992864"/>
              <a:gd name="connsiteY15" fmla="*/ 673100 h 6858000"/>
              <a:gd name="connsiteX16" fmla="*/ 4989689 w 4992864"/>
              <a:gd name="connsiteY16" fmla="*/ 744537 h 6858000"/>
              <a:gd name="connsiteX17" fmla="*/ 4981751 w 4992864"/>
              <a:gd name="connsiteY17" fmla="*/ 801687 h 6858000"/>
              <a:gd name="connsiteX18" fmla="*/ 4970639 w 4992864"/>
              <a:gd name="connsiteY18" fmla="*/ 854075 h 6858000"/>
              <a:gd name="connsiteX19" fmla="*/ 4956351 w 4992864"/>
              <a:gd name="connsiteY19" fmla="*/ 901700 h 6858000"/>
              <a:gd name="connsiteX20" fmla="*/ 4940476 w 4992864"/>
              <a:gd name="connsiteY20" fmla="*/ 942975 h 6858000"/>
              <a:gd name="connsiteX21" fmla="*/ 4921426 w 4992864"/>
              <a:gd name="connsiteY21" fmla="*/ 981075 h 6858000"/>
              <a:gd name="connsiteX22" fmla="*/ 4902376 w 4992864"/>
              <a:gd name="connsiteY22" fmla="*/ 1017587 h 6858000"/>
              <a:gd name="connsiteX23" fmla="*/ 4883326 w 4992864"/>
              <a:gd name="connsiteY23" fmla="*/ 1055687 h 6858000"/>
              <a:gd name="connsiteX24" fmla="*/ 4865864 w 4992864"/>
              <a:gd name="connsiteY24" fmla="*/ 1095375 h 6858000"/>
              <a:gd name="connsiteX25" fmla="*/ 4848401 w 4992864"/>
              <a:gd name="connsiteY25" fmla="*/ 1136650 h 6858000"/>
              <a:gd name="connsiteX26" fmla="*/ 4834114 w 4992864"/>
              <a:gd name="connsiteY26" fmla="*/ 1182687 h 6858000"/>
              <a:gd name="connsiteX27" fmla="*/ 4824589 w 4992864"/>
              <a:gd name="connsiteY27" fmla="*/ 1235075 h 6858000"/>
              <a:gd name="connsiteX28" fmla="*/ 4815064 w 4992864"/>
              <a:gd name="connsiteY28" fmla="*/ 1295400 h 6858000"/>
              <a:gd name="connsiteX29" fmla="*/ 4813476 w 4992864"/>
              <a:gd name="connsiteY29" fmla="*/ 1363662 h 6858000"/>
              <a:gd name="connsiteX30" fmla="*/ 4815064 w 4992864"/>
              <a:gd name="connsiteY30" fmla="*/ 1431925 h 6858000"/>
              <a:gd name="connsiteX31" fmla="*/ 4824589 w 4992864"/>
              <a:gd name="connsiteY31" fmla="*/ 1492250 h 6858000"/>
              <a:gd name="connsiteX32" fmla="*/ 4834114 w 4992864"/>
              <a:gd name="connsiteY32" fmla="*/ 1544637 h 6858000"/>
              <a:gd name="connsiteX33" fmla="*/ 4848401 w 4992864"/>
              <a:gd name="connsiteY33" fmla="*/ 1589087 h 6858000"/>
              <a:gd name="connsiteX34" fmla="*/ 4865864 w 4992864"/>
              <a:gd name="connsiteY34" fmla="*/ 1631950 h 6858000"/>
              <a:gd name="connsiteX35" fmla="*/ 4883326 w 4992864"/>
              <a:gd name="connsiteY35" fmla="*/ 1671637 h 6858000"/>
              <a:gd name="connsiteX36" fmla="*/ 4902376 w 4992864"/>
              <a:gd name="connsiteY36" fmla="*/ 1708150 h 6858000"/>
              <a:gd name="connsiteX37" fmla="*/ 4921426 w 4992864"/>
              <a:gd name="connsiteY37" fmla="*/ 1743075 h 6858000"/>
              <a:gd name="connsiteX38" fmla="*/ 4940476 w 4992864"/>
              <a:gd name="connsiteY38" fmla="*/ 1782762 h 6858000"/>
              <a:gd name="connsiteX39" fmla="*/ 4956351 w 4992864"/>
              <a:gd name="connsiteY39" fmla="*/ 1824037 h 6858000"/>
              <a:gd name="connsiteX40" fmla="*/ 4970639 w 4992864"/>
              <a:gd name="connsiteY40" fmla="*/ 1870075 h 6858000"/>
              <a:gd name="connsiteX41" fmla="*/ 4981751 w 4992864"/>
              <a:gd name="connsiteY41" fmla="*/ 1922462 h 6858000"/>
              <a:gd name="connsiteX42" fmla="*/ 4989689 w 4992864"/>
              <a:gd name="connsiteY42" fmla="*/ 1982787 h 6858000"/>
              <a:gd name="connsiteX43" fmla="*/ 4992864 w 4992864"/>
              <a:gd name="connsiteY43" fmla="*/ 2051050 h 6858000"/>
              <a:gd name="connsiteX44" fmla="*/ 4989689 w 4992864"/>
              <a:gd name="connsiteY44" fmla="*/ 2119312 h 6858000"/>
              <a:gd name="connsiteX45" fmla="*/ 4981751 w 4992864"/>
              <a:gd name="connsiteY45" fmla="*/ 2179637 h 6858000"/>
              <a:gd name="connsiteX46" fmla="*/ 4970639 w 4992864"/>
              <a:gd name="connsiteY46" fmla="*/ 2232025 h 6858000"/>
              <a:gd name="connsiteX47" fmla="*/ 4956351 w 4992864"/>
              <a:gd name="connsiteY47" fmla="*/ 2278062 h 6858000"/>
              <a:gd name="connsiteX48" fmla="*/ 4940476 w 4992864"/>
              <a:gd name="connsiteY48" fmla="*/ 2319337 h 6858000"/>
              <a:gd name="connsiteX49" fmla="*/ 4921426 w 4992864"/>
              <a:gd name="connsiteY49" fmla="*/ 2359025 h 6858000"/>
              <a:gd name="connsiteX50" fmla="*/ 4902376 w 4992864"/>
              <a:gd name="connsiteY50" fmla="*/ 2395537 h 6858000"/>
              <a:gd name="connsiteX51" fmla="*/ 4883326 w 4992864"/>
              <a:gd name="connsiteY51" fmla="*/ 2433637 h 6858000"/>
              <a:gd name="connsiteX52" fmla="*/ 4865864 w 4992864"/>
              <a:gd name="connsiteY52" fmla="*/ 2471737 h 6858000"/>
              <a:gd name="connsiteX53" fmla="*/ 4848401 w 4992864"/>
              <a:gd name="connsiteY53" fmla="*/ 2513012 h 6858000"/>
              <a:gd name="connsiteX54" fmla="*/ 4834114 w 4992864"/>
              <a:gd name="connsiteY54" fmla="*/ 2560637 h 6858000"/>
              <a:gd name="connsiteX55" fmla="*/ 4824589 w 4992864"/>
              <a:gd name="connsiteY55" fmla="*/ 2613025 h 6858000"/>
              <a:gd name="connsiteX56" fmla="*/ 4815064 w 4992864"/>
              <a:gd name="connsiteY56" fmla="*/ 2671762 h 6858000"/>
              <a:gd name="connsiteX57" fmla="*/ 4813476 w 4992864"/>
              <a:gd name="connsiteY57" fmla="*/ 2741612 h 6858000"/>
              <a:gd name="connsiteX58" fmla="*/ 4815064 w 4992864"/>
              <a:gd name="connsiteY58" fmla="*/ 2809875 h 6858000"/>
              <a:gd name="connsiteX59" fmla="*/ 4824589 w 4992864"/>
              <a:gd name="connsiteY59" fmla="*/ 2868612 h 6858000"/>
              <a:gd name="connsiteX60" fmla="*/ 4834114 w 4992864"/>
              <a:gd name="connsiteY60" fmla="*/ 2922587 h 6858000"/>
              <a:gd name="connsiteX61" fmla="*/ 4848401 w 4992864"/>
              <a:gd name="connsiteY61" fmla="*/ 2967037 h 6858000"/>
              <a:gd name="connsiteX62" fmla="*/ 4865864 w 4992864"/>
              <a:gd name="connsiteY62" fmla="*/ 3009900 h 6858000"/>
              <a:gd name="connsiteX63" fmla="*/ 4883326 w 4992864"/>
              <a:gd name="connsiteY63" fmla="*/ 3046412 h 6858000"/>
              <a:gd name="connsiteX64" fmla="*/ 4902376 w 4992864"/>
              <a:gd name="connsiteY64" fmla="*/ 3084512 h 6858000"/>
              <a:gd name="connsiteX65" fmla="*/ 4921426 w 4992864"/>
              <a:gd name="connsiteY65" fmla="*/ 3121025 h 6858000"/>
              <a:gd name="connsiteX66" fmla="*/ 4940476 w 4992864"/>
              <a:gd name="connsiteY66" fmla="*/ 3160712 h 6858000"/>
              <a:gd name="connsiteX67" fmla="*/ 4956351 w 4992864"/>
              <a:gd name="connsiteY67" fmla="*/ 3201987 h 6858000"/>
              <a:gd name="connsiteX68" fmla="*/ 4970639 w 4992864"/>
              <a:gd name="connsiteY68" fmla="*/ 3248025 h 6858000"/>
              <a:gd name="connsiteX69" fmla="*/ 4981751 w 4992864"/>
              <a:gd name="connsiteY69" fmla="*/ 3300412 h 6858000"/>
              <a:gd name="connsiteX70" fmla="*/ 4989689 w 4992864"/>
              <a:gd name="connsiteY70" fmla="*/ 3360737 h 6858000"/>
              <a:gd name="connsiteX71" fmla="*/ 4992864 w 4992864"/>
              <a:gd name="connsiteY71" fmla="*/ 3427412 h 6858000"/>
              <a:gd name="connsiteX72" fmla="*/ 4989689 w 4992864"/>
              <a:gd name="connsiteY72" fmla="*/ 3497262 h 6858000"/>
              <a:gd name="connsiteX73" fmla="*/ 4981751 w 4992864"/>
              <a:gd name="connsiteY73" fmla="*/ 3557587 h 6858000"/>
              <a:gd name="connsiteX74" fmla="*/ 4970639 w 4992864"/>
              <a:gd name="connsiteY74" fmla="*/ 3609975 h 6858000"/>
              <a:gd name="connsiteX75" fmla="*/ 4956351 w 4992864"/>
              <a:gd name="connsiteY75" fmla="*/ 3656012 h 6858000"/>
              <a:gd name="connsiteX76" fmla="*/ 4940476 w 4992864"/>
              <a:gd name="connsiteY76" fmla="*/ 3697287 h 6858000"/>
              <a:gd name="connsiteX77" fmla="*/ 4921426 w 4992864"/>
              <a:gd name="connsiteY77" fmla="*/ 3736975 h 6858000"/>
              <a:gd name="connsiteX78" fmla="*/ 4883326 w 4992864"/>
              <a:gd name="connsiteY78" fmla="*/ 3811587 h 6858000"/>
              <a:gd name="connsiteX79" fmla="*/ 4865864 w 4992864"/>
              <a:gd name="connsiteY79" fmla="*/ 3848100 h 6858000"/>
              <a:gd name="connsiteX80" fmla="*/ 4848401 w 4992864"/>
              <a:gd name="connsiteY80" fmla="*/ 3890962 h 6858000"/>
              <a:gd name="connsiteX81" fmla="*/ 4834114 w 4992864"/>
              <a:gd name="connsiteY81" fmla="*/ 3935412 h 6858000"/>
              <a:gd name="connsiteX82" fmla="*/ 4824589 w 4992864"/>
              <a:gd name="connsiteY82" fmla="*/ 3987800 h 6858000"/>
              <a:gd name="connsiteX83" fmla="*/ 4815064 w 4992864"/>
              <a:gd name="connsiteY83" fmla="*/ 4048125 h 6858000"/>
              <a:gd name="connsiteX84" fmla="*/ 4813476 w 4992864"/>
              <a:gd name="connsiteY84" fmla="*/ 4116387 h 6858000"/>
              <a:gd name="connsiteX85" fmla="*/ 4815064 w 4992864"/>
              <a:gd name="connsiteY85" fmla="*/ 4186237 h 6858000"/>
              <a:gd name="connsiteX86" fmla="*/ 4824589 w 4992864"/>
              <a:gd name="connsiteY86" fmla="*/ 4244975 h 6858000"/>
              <a:gd name="connsiteX87" fmla="*/ 4834114 w 4992864"/>
              <a:gd name="connsiteY87" fmla="*/ 4297362 h 6858000"/>
              <a:gd name="connsiteX88" fmla="*/ 4848401 w 4992864"/>
              <a:gd name="connsiteY88" fmla="*/ 4343400 h 6858000"/>
              <a:gd name="connsiteX89" fmla="*/ 4865864 w 4992864"/>
              <a:gd name="connsiteY89" fmla="*/ 4386262 h 6858000"/>
              <a:gd name="connsiteX90" fmla="*/ 4883326 w 4992864"/>
              <a:gd name="connsiteY90" fmla="*/ 4424362 h 6858000"/>
              <a:gd name="connsiteX91" fmla="*/ 4921426 w 4992864"/>
              <a:gd name="connsiteY91" fmla="*/ 4498975 h 6858000"/>
              <a:gd name="connsiteX92" fmla="*/ 4940476 w 4992864"/>
              <a:gd name="connsiteY92" fmla="*/ 4537075 h 6858000"/>
              <a:gd name="connsiteX93" fmla="*/ 4956351 w 4992864"/>
              <a:gd name="connsiteY93" fmla="*/ 4579937 h 6858000"/>
              <a:gd name="connsiteX94" fmla="*/ 4970639 w 4992864"/>
              <a:gd name="connsiteY94" fmla="*/ 4625975 h 6858000"/>
              <a:gd name="connsiteX95" fmla="*/ 4981751 w 4992864"/>
              <a:gd name="connsiteY95" fmla="*/ 4678362 h 6858000"/>
              <a:gd name="connsiteX96" fmla="*/ 4989689 w 4992864"/>
              <a:gd name="connsiteY96" fmla="*/ 4738687 h 6858000"/>
              <a:gd name="connsiteX97" fmla="*/ 4992864 w 4992864"/>
              <a:gd name="connsiteY97" fmla="*/ 4806950 h 6858000"/>
              <a:gd name="connsiteX98" fmla="*/ 4989689 w 4992864"/>
              <a:gd name="connsiteY98" fmla="*/ 4875212 h 6858000"/>
              <a:gd name="connsiteX99" fmla="*/ 4981751 w 4992864"/>
              <a:gd name="connsiteY99" fmla="*/ 4935537 h 6858000"/>
              <a:gd name="connsiteX100" fmla="*/ 4970639 w 4992864"/>
              <a:gd name="connsiteY100" fmla="*/ 4987925 h 6858000"/>
              <a:gd name="connsiteX101" fmla="*/ 4956351 w 4992864"/>
              <a:gd name="connsiteY101" fmla="*/ 5033962 h 6858000"/>
              <a:gd name="connsiteX102" fmla="*/ 4940476 w 4992864"/>
              <a:gd name="connsiteY102" fmla="*/ 5075237 h 6858000"/>
              <a:gd name="connsiteX103" fmla="*/ 4921426 w 4992864"/>
              <a:gd name="connsiteY103" fmla="*/ 5114925 h 6858000"/>
              <a:gd name="connsiteX104" fmla="*/ 4902376 w 4992864"/>
              <a:gd name="connsiteY104" fmla="*/ 5149850 h 6858000"/>
              <a:gd name="connsiteX105" fmla="*/ 4883326 w 4992864"/>
              <a:gd name="connsiteY105" fmla="*/ 5186362 h 6858000"/>
              <a:gd name="connsiteX106" fmla="*/ 4865864 w 4992864"/>
              <a:gd name="connsiteY106" fmla="*/ 5226050 h 6858000"/>
              <a:gd name="connsiteX107" fmla="*/ 4848401 w 4992864"/>
              <a:gd name="connsiteY107" fmla="*/ 5268912 h 6858000"/>
              <a:gd name="connsiteX108" fmla="*/ 4834114 w 4992864"/>
              <a:gd name="connsiteY108" fmla="*/ 5313362 h 6858000"/>
              <a:gd name="connsiteX109" fmla="*/ 4824589 w 4992864"/>
              <a:gd name="connsiteY109" fmla="*/ 5365750 h 6858000"/>
              <a:gd name="connsiteX110" fmla="*/ 4815064 w 4992864"/>
              <a:gd name="connsiteY110" fmla="*/ 5426075 h 6858000"/>
              <a:gd name="connsiteX111" fmla="*/ 4813476 w 4992864"/>
              <a:gd name="connsiteY111" fmla="*/ 5494337 h 6858000"/>
              <a:gd name="connsiteX112" fmla="*/ 4815064 w 4992864"/>
              <a:gd name="connsiteY112" fmla="*/ 5562600 h 6858000"/>
              <a:gd name="connsiteX113" fmla="*/ 4824589 w 4992864"/>
              <a:gd name="connsiteY113" fmla="*/ 5622925 h 6858000"/>
              <a:gd name="connsiteX114" fmla="*/ 4834114 w 4992864"/>
              <a:gd name="connsiteY114" fmla="*/ 5675312 h 6858000"/>
              <a:gd name="connsiteX115" fmla="*/ 4848401 w 4992864"/>
              <a:gd name="connsiteY115" fmla="*/ 5721350 h 6858000"/>
              <a:gd name="connsiteX116" fmla="*/ 4865864 w 4992864"/>
              <a:gd name="connsiteY116" fmla="*/ 5762625 h 6858000"/>
              <a:gd name="connsiteX117" fmla="*/ 4883326 w 4992864"/>
              <a:gd name="connsiteY117" fmla="*/ 5802312 h 6858000"/>
              <a:gd name="connsiteX118" fmla="*/ 4902376 w 4992864"/>
              <a:gd name="connsiteY118" fmla="*/ 5840412 h 6858000"/>
              <a:gd name="connsiteX119" fmla="*/ 4921426 w 4992864"/>
              <a:gd name="connsiteY119" fmla="*/ 5876925 h 6858000"/>
              <a:gd name="connsiteX120" fmla="*/ 4940476 w 4992864"/>
              <a:gd name="connsiteY120" fmla="*/ 5915025 h 6858000"/>
              <a:gd name="connsiteX121" fmla="*/ 4956351 w 4992864"/>
              <a:gd name="connsiteY121" fmla="*/ 5956300 h 6858000"/>
              <a:gd name="connsiteX122" fmla="*/ 4970639 w 4992864"/>
              <a:gd name="connsiteY122" fmla="*/ 6003925 h 6858000"/>
              <a:gd name="connsiteX123" fmla="*/ 4981751 w 4992864"/>
              <a:gd name="connsiteY123" fmla="*/ 6056312 h 6858000"/>
              <a:gd name="connsiteX124" fmla="*/ 4989689 w 4992864"/>
              <a:gd name="connsiteY124" fmla="*/ 6113462 h 6858000"/>
              <a:gd name="connsiteX125" fmla="*/ 4992864 w 4992864"/>
              <a:gd name="connsiteY125" fmla="*/ 6183312 h 6858000"/>
              <a:gd name="connsiteX126" fmla="*/ 4989689 w 4992864"/>
              <a:gd name="connsiteY126" fmla="*/ 6251575 h 6858000"/>
              <a:gd name="connsiteX127" fmla="*/ 4981751 w 4992864"/>
              <a:gd name="connsiteY127" fmla="*/ 6311900 h 6858000"/>
              <a:gd name="connsiteX128" fmla="*/ 4970639 w 4992864"/>
              <a:gd name="connsiteY128" fmla="*/ 6361112 h 6858000"/>
              <a:gd name="connsiteX129" fmla="*/ 4956351 w 4992864"/>
              <a:gd name="connsiteY129" fmla="*/ 6407150 h 6858000"/>
              <a:gd name="connsiteX130" fmla="*/ 4940476 w 4992864"/>
              <a:gd name="connsiteY130" fmla="*/ 6448425 h 6858000"/>
              <a:gd name="connsiteX131" fmla="*/ 4923014 w 4992864"/>
              <a:gd name="connsiteY131" fmla="*/ 6488112 h 6858000"/>
              <a:gd name="connsiteX132" fmla="*/ 4905551 w 4992864"/>
              <a:gd name="connsiteY132" fmla="*/ 6523037 h 6858000"/>
              <a:gd name="connsiteX133" fmla="*/ 4886501 w 4992864"/>
              <a:gd name="connsiteY133" fmla="*/ 6561137 h 6858000"/>
              <a:gd name="connsiteX134" fmla="*/ 4867451 w 4992864"/>
              <a:gd name="connsiteY134" fmla="*/ 6597650 h 6858000"/>
              <a:gd name="connsiteX135" fmla="*/ 4851576 w 4992864"/>
              <a:gd name="connsiteY135" fmla="*/ 6640512 h 6858000"/>
              <a:gd name="connsiteX136" fmla="*/ 4835701 w 4992864"/>
              <a:gd name="connsiteY136" fmla="*/ 6683375 h 6858000"/>
              <a:gd name="connsiteX137" fmla="*/ 4826176 w 4992864"/>
              <a:gd name="connsiteY137" fmla="*/ 6735762 h 6858000"/>
              <a:gd name="connsiteX138" fmla="*/ 4818239 w 4992864"/>
              <a:gd name="connsiteY138" fmla="*/ 6791325 h 6858000"/>
              <a:gd name="connsiteX139" fmla="*/ 4813476 w 4992864"/>
              <a:gd name="connsiteY139" fmla="*/ 6858000 h 6858000"/>
              <a:gd name="connsiteX140" fmla="*/ 0 w 4992864"/>
              <a:gd name="connsiteY14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</a:cxnLst>
            <a:rect l="l" t="t" r="r" b="b"/>
            <a:pathLst>
              <a:path w="4992864" h="6858000">
                <a:moveTo>
                  <a:pt x="0" y="0"/>
                </a:moveTo>
                <a:lnTo>
                  <a:pt x="4813476" y="0"/>
                </a:lnTo>
                <a:lnTo>
                  <a:pt x="4818239" y="66675"/>
                </a:lnTo>
                <a:lnTo>
                  <a:pt x="4826176" y="122237"/>
                </a:lnTo>
                <a:lnTo>
                  <a:pt x="4835701" y="174625"/>
                </a:lnTo>
                <a:lnTo>
                  <a:pt x="4851576" y="217487"/>
                </a:lnTo>
                <a:lnTo>
                  <a:pt x="4867451" y="260350"/>
                </a:lnTo>
                <a:lnTo>
                  <a:pt x="4886501" y="296862"/>
                </a:lnTo>
                <a:lnTo>
                  <a:pt x="4905551" y="334962"/>
                </a:lnTo>
                <a:lnTo>
                  <a:pt x="4923014" y="369887"/>
                </a:lnTo>
                <a:lnTo>
                  <a:pt x="4940476" y="409575"/>
                </a:lnTo>
                <a:lnTo>
                  <a:pt x="4956351" y="450850"/>
                </a:lnTo>
                <a:lnTo>
                  <a:pt x="4970639" y="496887"/>
                </a:lnTo>
                <a:lnTo>
                  <a:pt x="4981751" y="546100"/>
                </a:lnTo>
                <a:lnTo>
                  <a:pt x="4989689" y="606425"/>
                </a:lnTo>
                <a:lnTo>
                  <a:pt x="4992864" y="673100"/>
                </a:lnTo>
                <a:lnTo>
                  <a:pt x="4989689" y="744537"/>
                </a:lnTo>
                <a:lnTo>
                  <a:pt x="4981751" y="801687"/>
                </a:lnTo>
                <a:lnTo>
                  <a:pt x="4970639" y="854075"/>
                </a:lnTo>
                <a:lnTo>
                  <a:pt x="4956351" y="901700"/>
                </a:lnTo>
                <a:lnTo>
                  <a:pt x="4940476" y="942975"/>
                </a:lnTo>
                <a:lnTo>
                  <a:pt x="4921426" y="981075"/>
                </a:lnTo>
                <a:lnTo>
                  <a:pt x="4902376" y="1017587"/>
                </a:lnTo>
                <a:lnTo>
                  <a:pt x="4883326" y="1055687"/>
                </a:lnTo>
                <a:lnTo>
                  <a:pt x="4865864" y="1095375"/>
                </a:lnTo>
                <a:lnTo>
                  <a:pt x="4848401" y="1136650"/>
                </a:lnTo>
                <a:lnTo>
                  <a:pt x="4834114" y="1182687"/>
                </a:lnTo>
                <a:lnTo>
                  <a:pt x="4824589" y="1235075"/>
                </a:lnTo>
                <a:lnTo>
                  <a:pt x="4815064" y="1295400"/>
                </a:lnTo>
                <a:lnTo>
                  <a:pt x="4813476" y="1363662"/>
                </a:lnTo>
                <a:lnTo>
                  <a:pt x="4815064" y="1431925"/>
                </a:lnTo>
                <a:lnTo>
                  <a:pt x="4824589" y="1492250"/>
                </a:lnTo>
                <a:lnTo>
                  <a:pt x="4834114" y="1544637"/>
                </a:lnTo>
                <a:lnTo>
                  <a:pt x="4848401" y="1589087"/>
                </a:lnTo>
                <a:lnTo>
                  <a:pt x="4865864" y="1631950"/>
                </a:lnTo>
                <a:lnTo>
                  <a:pt x="4883326" y="1671637"/>
                </a:lnTo>
                <a:lnTo>
                  <a:pt x="4902376" y="1708150"/>
                </a:lnTo>
                <a:lnTo>
                  <a:pt x="4921426" y="1743075"/>
                </a:lnTo>
                <a:lnTo>
                  <a:pt x="4940476" y="1782762"/>
                </a:lnTo>
                <a:lnTo>
                  <a:pt x="4956351" y="1824037"/>
                </a:lnTo>
                <a:lnTo>
                  <a:pt x="4970639" y="1870075"/>
                </a:lnTo>
                <a:lnTo>
                  <a:pt x="4981751" y="1922462"/>
                </a:lnTo>
                <a:lnTo>
                  <a:pt x="4989689" y="1982787"/>
                </a:lnTo>
                <a:lnTo>
                  <a:pt x="4992864" y="2051050"/>
                </a:lnTo>
                <a:lnTo>
                  <a:pt x="4989689" y="2119312"/>
                </a:lnTo>
                <a:lnTo>
                  <a:pt x="4981751" y="2179637"/>
                </a:lnTo>
                <a:lnTo>
                  <a:pt x="4970639" y="2232025"/>
                </a:lnTo>
                <a:lnTo>
                  <a:pt x="4956351" y="2278062"/>
                </a:lnTo>
                <a:lnTo>
                  <a:pt x="4940476" y="2319337"/>
                </a:lnTo>
                <a:lnTo>
                  <a:pt x="4921426" y="2359025"/>
                </a:lnTo>
                <a:lnTo>
                  <a:pt x="4902376" y="2395537"/>
                </a:lnTo>
                <a:lnTo>
                  <a:pt x="4883326" y="2433637"/>
                </a:lnTo>
                <a:lnTo>
                  <a:pt x="4865864" y="2471737"/>
                </a:lnTo>
                <a:lnTo>
                  <a:pt x="4848401" y="2513012"/>
                </a:lnTo>
                <a:lnTo>
                  <a:pt x="4834114" y="2560637"/>
                </a:lnTo>
                <a:lnTo>
                  <a:pt x="4824589" y="2613025"/>
                </a:lnTo>
                <a:lnTo>
                  <a:pt x="4815064" y="2671762"/>
                </a:lnTo>
                <a:lnTo>
                  <a:pt x="4813476" y="2741612"/>
                </a:lnTo>
                <a:lnTo>
                  <a:pt x="4815064" y="2809875"/>
                </a:lnTo>
                <a:lnTo>
                  <a:pt x="4824589" y="2868612"/>
                </a:lnTo>
                <a:lnTo>
                  <a:pt x="4834114" y="2922587"/>
                </a:lnTo>
                <a:lnTo>
                  <a:pt x="4848401" y="2967037"/>
                </a:lnTo>
                <a:lnTo>
                  <a:pt x="4865864" y="3009900"/>
                </a:lnTo>
                <a:lnTo>
                  <a:pt x="4883326" y="3046412"/>
                </a:lnTo>
                <a:lnTo>
                  <a:pt x="4902376" y="3084512"/>
                </a:lnTo>
                <a:lnTo>
                  <a:pt x="4921426" y="3121025"/>
                </a:lnTo>
                <a:lnTo>
                  <a:pt x="4940476" y="3160712"/>
                </a:lnTo>
                <a:lnTo>
                  <a:pt x="4956351" y="3201987"/>
                </a:lnTo>
                <a:lnTo>
                  <a:pt x="4970639" y="3248025"/>
                </a:lnTo>
                <a:lnTo>
                  <a:pt x="4981751" y="3300412"/>
                </a:lnTo>
                <a:lnTo>
                  <a:pt x="4989689" y="3360737"/>
                </a:lnTo>
                <a:lnTo>
                  <a:pt x="4992864" y="3427412"/>
                </a:lnTo>
                <a:lnTo>
                  <a:pt x="4989689" y="3497262"/>
                </a:lnTo>
                <a:lnTo>
                  <a:pt x="4981751" y="3557587"/>
                </a:lnTo>
                <a:lnTo>
                  <a:pt x="4970639" y="3609975"/>
                </a:lnTo>
                <a:lnTo>
                  <a:pt x="4956351" y="3656012"/>
                </a:lnTo>
                <a:lnTo>
                  <a:pt x="4940476" y="3697287"/>
                </a:lnTo>
                <a:lnTo>
                  <a:pt x="4921426" y="3736975"/>
                </a:lnTo>
                <a:lnTo>
                  <a:pt x="4883326" y="3811587"/>
                </a:lnTo>
                <a:lnTo>
                  <a:pt x="4865864" y="3848100"/>
                </a:lnTo>
                <a:lnTo>
                  <a:pt x="4848401" y="3890962"/>
                </a:lnTo>
                <a:lnTo>
                  <a:pt x="4834114" y="3935412"/>
                </a:lnTo>
                <a:lnTo>
                  <a:pt x="4824589" y="3987800"/>
                </a:lnTo>
                <a:lnTo>
                  <a:pt x="4815064" y="4048125"/>
                </a:lnTo>
                <a:lnTo>
                  <a:pt x="4813476" y="4116387"/>
                </a:lnTo>
                <a:lnTo>
                  <a:pt x="4815064" y="4186237"/>
                </a:lnTo>
                <a:lnTo>
                  <a:pt x="4824589" y="4244975"/>
                </a:lnTo>
                <a:lnTo>
                  <a:pt x="4834114" y="4297362"/>
                </a:lnTo>
                <a:lnTo>
                  <a:pt x="4848401" y="4343400"/>
                </a:lnTo>
                <a:lnTo>
                  <a:pt x="4865864" y="4386262"/>
                </a:lnTo>
                <a:lnTo>
                  <a:pt x="4883326" y="4424362"/>
                </a:lnTo>
                <a:lnTo>
                  <a:pt x="4921426" y="4498975"/>
                </a:lnTo>
                <a:lnTo>
                  <a:pt x="4940476" y="4537075"/>
                </a:lnTo>
                <a:lnTo>
                  <a:pt x="4956351" y="4579937"/>
                </a:lnTo>
                <a:lnTo>
                  <a:pt x="4970639" y="4625975"/>
                </a:lnTo>
                <a:lnTo>
                  <a:pt x="4981751" y="4678362"/>
                </a:lnTo>
                <a:lnTo>
                  <a:pt x="4989689" y="4738687"/>
                </a:lnTo>
                <a:lnTo>
                  <a:pt x="4992864" y="4806950"/>
                </a:lnTo>
                <a:lnTo>
                  <a:pt x="4989689" y="4875212"/>
                </a:lnTo>
                <a:lnTo>
                  <a:pt x="4981751" y="4935537"/>
                </a:lnTo>
                <a:lnTo>
                  <a:pt x="4970639" y="4987925"/>
                </a:lnTo>
                <a:lnTo>
                  <a:pt x="4956351" y="5033962"/>
                </a:lnTo>
                <a:lnTo>
                  <a:pt x="4940476" y="5075237"/>
                </a:lnTo>
                <a:lnTo>
                  <a:pt x="4921426" y="5114925"/>
                </a:lnTo>
                <a:lnTo>
                  <a:pt x="4902376" y="5149850"/>
                </a:lnTo>
                <a:lnTo>
                  <a:pt x="4883326" y="5186362"/>
                </a:lnTo>
                <a:lnTo>
                  <a:pt x="4865864" y="5226050"/>
                </a:lnTo>
                <a:lnTo>
                  <a:pt x="4848401" y="5268912"/>
                </a:lnTo>
                <a:lnTo>
                  <a:pt x="4834114" y="5313362"/>
                </a:lnTo>
                <a:lnTo>
                  <a:pt x="4824589" y="5365750"/>
                </a:lnTo>
                <a:lnTo>
                  <a:pt x="4815064" y="5426075"/>
                </a:lnTo>
                <a:lnTo>
                  <a:pt x="4813476" y="5494337"/>
                </a:lnTo>
                <a:lnTo>
                  <a:pt x="4815064" y="5562600"/>
                </a:lnTo>
                <a:lnTo>
                  <a:pt x="4824589" y="5622925"/>
                </a:lnTo>
                <a:lnTo>
                  <a:pt x="4834114" y="5675312"/>
                </a:lnTo>
                <a:lnTo>
                  <a:pt x="4848401" y="5721350"/>
                </a:lnTo>
                <a:lnTo>
                  <a:pt x="4865864" y="5762625"/>
                </a:lnTo>
                <a:lnTo>
                  <a:pt x="4883326" y="5802312"/>
                </a:lnTo>
                <a:lnTo>
                  <a:pt x="4902376" y="5840412"/>
                </a:lnTo>
                <a:lnTo>
                  <a:pt x="4921426" y="5876925"/>
                </a:lnTo>
                <a:lnTo>
                  <a:pt x="4940476" y="5915025"/>
                </a:lnTo>
                <a:lnTo>
                  <a:pt x="4956351" y="5956300"/>
                </a:lnTo>
                <a:lnTo>
                  <a:pt x="4970639" y="6003925"/>
                </a:lnTo>
                <a:lnTo>
                  <a:pt x="4981751" y="6056312"/>
                </a:lnTo>
                <a:lnTo>
                  <a:pt x="4989689" y="6113462"/>
                </a:lnTo>
                <a:lnTo>
                  <a:pt x="4992864" y="6183312"/>
                </a:lnTo>
                <a:lnTo>
                  <a:pt x="4989689" y="6251575"/>
                </a:lnTo>
                <a:lnTo>
                  <a:pt x="4981751" y="6311900"/>
                </a:lnTo>
                <a:lnTo>
                  <a:pt x="4970639" y="6361112"/>
                </a:lnTo>
                <a:lnTo>
                  <a:pt x="4956351" y="6407150"/>
                </a:lnTo>
                <a:lnTo>
                  <a:pt x="4940476" y="6448425"/>
                </a:lnTo>
                <a:lnTo>
                  <a:pt x="4923014" y="6488112"/>
                </a:lnTo>
                <a:lnTo>
                  <a:pt x="4905551" y="6523037"/>
                </a:lnTo>
                <a:lnTo>
                  <a:pt x="4886501" y="6561137"/>
                </a:lnTo>
                <a:lnTo>
                  <a:pt x="4867451" y="6597650"/>
                </a:lnTo>
                <a:lnTo>
                  <a:pt x="4851576" y="6640512"/>
                </a:lnTo>
                <a:lnTo>
                  <a:pt x="4835701" y="6683375"/>
                </a:lnTo>
                <a:lnTo>
                  <a:pt x="4826176" y="6735762"/>
                </a:lnTo>
                <a:lnTo>
                  <a:pt x="4818239" y="6791325"/>
                </a:lnTo>
                <a:lnTo>
                  <a:pt x="481347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4A9163F0-A3CE-481C-902D-09F68A08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464" y="643464"/>
            <a:ext cx="4294714" cy="216152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400" spc="800" dirty="0" err="1">
                <a:solidFill>
                  <a:srgbClr val="2A1A00"/>
                </a:solidFill>
              </a:rPr>
              <a:t>Dieta</a:t>
            </a:r>
            <a:r>
              <a:rPr lang="en-US" sz="4400" spc="800" dirty="0">
                <a:solidFill>
                  <a:srgbClr val="2A1A00"/>
                </a:solidFill>
              </a:rPr>
              <a:t> ovo-</a:t>
            </a:r>
            <a:r>
              <a:rPr lang="en-US" sz="4400" spc="800" dirty="0" err="1">
                <a:solidFill>
                  <a:srgbClr val="2A1A00"/>
                </a:solidFill>
              </a:rPr>
              <a:t>vegetariana</a:t>
            </a:r>
            <a:endParaRPr lang="en-US" sz="4400" spc="800" dirty="0">
              <a:solidFill>
                <a:srgbClr val="2A1A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D707E13-A7CB-4FC5-A563-A8E3EE7455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1371" y="2456410"/>
            <a:ext cx="3437290" cy="9920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lnSpc>
                <a:spcPct val="90000"/>
              </a:lnSpc>
              <a:buNone/>
            </a:pPr>
            <a:r>
              <a:rPr lang="en-US" sz="1400" b="1" cap="all" spc="400" dirty="0">
                <a:solidFill>
                  <a:srgbClr val="F3F3F2"/>
                </a:solidFill>
              </a:rPr>
              <a:t>La </a:t>
            </a:r>
            <a:r>
              <a:rPr lang="en-US" sz="1400" b="1" cap="all" spc="400" dirty="0" err="1">
                <a:solidFill>
                  <a:srgbClr val="F3F3F2"/>
                </a:solidFill>
              </a:rPr>
              <a:t>dieta</a:t>
            </a:r>
            <a:r>
              <a:rPr lang="en-US" sz="1400" b="1" cap="all" spc="400" dirty="0">
                <a:solidFill>
                  <a:srgbClr val="F3F3F2"/>
                </a:solidFill>
              </a:rPr>
              <a:t> ovo-</a:t>
            </a:r>
            <a:r>
              <a:rPr lang="en-US" sz="1400" b="1" cap="all" spc="400" dirty="0" err="1">
                <a:solidFill>
                  <a:srgbClr val="F3F3F2"/>
                </a:solidFill>
              </a:rPr>
              <a:t>vegetariana</a:t>
            </a:r>
            <a:r>
              <a:rPr lang="en-US" sz="1400" b="1" cap="all" spc="400" dirty="0">
                <a:solidFill>
                  <a:srgbClr val="F3F3F2"/>
                </a:solidFill>
              </a:rPr>
              <a:t> </a:t>
            </a:r>
            <a:r>
              <a:rPr lang="en-US" sz="1400" b="1" cap="all" spc="400" dirty="0" err="1">
                <a:solidFill>
                  <a:srgbClr val="F3F3F2"/>
                </a:solidFill>
              </a:rPr>
              <a:t>elimina</a:t>
            </a:r>
            <a:r>
              <a:rPr lang="en-US" sz="1400" b="1" cap="all" spc="400" dirty="0">
                <a:solidFill>
                  <a:srgbClr val="F3F3F2"/>
                </a:solidFill>
              </a:rPr>
              <a:t> </a:t>
            </a:r>
            <a:r>
              <a:rPr lang="en-US" sz="1400" b="1" cap="all" spc="400" dirty="0" err="1">
                <a:solidFill>
                  <a:srgbClr val="F3F3F2"/>
                </a:solidFill>
              </a:rPr>
              <a:t>il</a:t>
            </a:r>
            <a:r>
              <a:rPr lang="en-US" sz="1400" b="1" cap="all" spc="400" dirty="0">
                <a:solidFill>
                  <a:srgbClr val="F3F3F2"/>
                </a:solidFill>
              </a:rPr>
              <a:t> latte e </a:t>
            </a:r>
            <a:r>
              <a:rPr lang="en-US" sz="1400" b="1" cap="all" spc="400" dirty="0" err="1">
                <a:solidFill>
                  <a:srgbClr val="F3F3F2"/>
                </a:solidFill>
              </a:rPr>
              <a:t>derivati</a:t>
            </a:r>
            <a:r>
              <a:rPr lang="en-US" sz="1400" b="1" cap="all" spc="400" dirty="0">
                <a:solidFill>
                  <a:srgbClr val="F3F3F2"/>
                </a:solidFill>
              </a:rPr>
              <a:t> ma concede le </a:t>
            </a:r>
            <a:r>
              <a:rPr lang="en-US" sz="1400" b="1" cap="all" spc="400" dirty="0" err="1">
                <a:solidFill>
                  <a:srgbClr val="F3F3F2"/>
                </a:solidFill>
              </a:rPr>
              <a:t>uova</a:t>
            </a:r>
            <a:r>
              <a:rPr lang="en-US" sz="1400" b="1" cap="all" spc="400" dirty="0">
                <a:solidFill>
                  <a:srgbClr val="F3F3F2"/>
                </a:solidFill>
              </a:rPr>
              <a:t>. </a:t>
            </a:r>
          </a:p>
        </p:txBody>
      </p:sp>
      <p:pic>
        <p:nvPicPr>
          <p:cNvPr id="5" name="Immagine 4" descr="Immagine che contiene cibo, piatto, broccoli, ciotola&#10;&#10;Descrizione generata automaticamente">
            <a:extLst>
              <a:ext uri="{FF2B5EF4-FFF2-40B4-BE49-F238E27FC236}">
                <a16:creationId xmlns:a16="http://schemas.microsoft.com/office/drawing/2014/main" id="{9872945C-23A9-4069-A9DF-75B1E476B2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0297" y="1611511"/>
            <a:ext cx="6220332" cy="3638894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9FF89770-FB0A-4C03-8FFC-24A67CA0DD5D}"/>
              </a:ext>
            </a:extLst>
          </p:cNvPr>
          <p:cNvSpPr txBox="1"/>
          <p:nvPr/>
        </p:nvSpPr>
        <p:spPr>
          <a:xfrm>
            <a:off x="283464" y="3614351"/>
            <a:ext cx="399815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Bowl vegetariana</a:t>
            </a:r>
          </a:p>
          <a:p>
            <a:endParaRPr lang="it-IT" sz="2400" dirty="0"/>
          </a:p>
          <a:p>
            <a:pPr marL="285750" indent="-285750">
              <a:buFontTx/>
              <a:buChar char="-"/>
            </a:pPr>
            <a:r>
              <a:rPr lang="it-IT" sz="2400" dirty="0"/>
              <a:t>Cavolo nero</a:t>
            </a:r>
          </a:p>
          <a:p>
            <a:pPr marL="285750" indent="-285750">
              <a:buFontTx/>
              <a:buChar char="-"/>
            </a:pPr>
            <a:r>
              <a:rPr lang="it-IT" sz="2400" dirty="0"/>
              <a:t>Semi sesamo</a:t>
            </a:r>
          </a:p>
          <a:p>
            <a:pPr marL="285750" indent="-285750">
              <a:buFontTx/>
              <a:buChar char="-"/>
            </a:pPr>
            <a:r>
              <a:rPr lang="it-IT" sz="2400" dirty="0"/>
              <a:t>Carote julienne </a:t>
            </a:r>
          </a:p>
          <a:p>
            <a:pPr marL="285750" indent="-285750">
              <a:buFontTx/>
              <a:buChar char="-"/>
            </a:pPr>
            <a:r>
              <a:rPr lang="it-IT" sz="2400" dirty="0"/>
              <a:t>Riso Venere</a:t>
            </a:r>
          </a:p>
          <a:p>
            <a:pPr marL="285750" indent="-285750">
              <a:buFontTx/>
              <a:buChar char="-"/>
            </a:pPr>
            <a:r>
              <a:rPr lang="it-IT" sz="2400" dirty="0"/>
              <a:t>Uova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1913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119145D-3623-4D1D-BD9E-9C6C00FC1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Dieta vegana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0F47517-8F7F-44C8-A8B9-E6BEC7107C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it-IT" sz="2800" dirty="0"/>
              <a:t>La dieta vegana rinuncia a tutti i prodotti che implicano il coinvolgimento animale, comprese </a:t>
            </a:r>
            <a:r>
              <a:rPr lang="it-IT" sz="2800" b="1" u="sng" dirty="0">
                <a:solidFill>
                  <a:srgbClr val="FF0000"/>
                </a:solidFill>
              </a:rPr>
              <a:t>le uova e i derivati, come i </a:t>
            </a:r>
            <a:r>
              <a:rPr lang="it-IT" sz="2800" b="1" u="sng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latticini</a:t>
            </a:r>
            <a:r>
              <a:rPr lang="it-IT" sz="2800" b="1" u="sng" dirty="0">
                <a:solidFill>
                  <a:srgbClr val="FF0000"/>
                </a:solidFill>
              </a:rPr>
              <a:t> e il miele</a:t>
            </a:r>
            <a:r>
              <a:rPr lang="it-IT" sz="2800" dirty="0"/>
              <a:t>. Rappresenta la dieta vegetariana "in senso stretto".</a:t>
            </a:r>
          </a:p>
          <a:p>
            <a:pPr marL="0" indent="0" algn="just">
              <a:buNone/>
            </a:pPr>
            <a:r>
              <a:rPr lang="it-IT" sz="2800" dirty="0"/>
              <a:t>NON SOLO A LIVELLO ALIMENTARE</a:t>
            </a:r>
          </a:p>
          <a:p>
            <a:pPr marL="0" indent="0" algn="just">
              <a:buNone/>
            </a:pPr>
            <a:r>
              <a:rPr lang="it-IT" sz="2800" dirty="0"/>
              <a:t>Le persone che adottano uno stile di vita vegano tendenzialmente sono più attente a rispettare l’ambiente con delle scelte responsabili, ad esempio evitano l’utilizzo di capi in lana, pelliccia e in seta (fatta dai bachi, particolare tipo di bruchi), andando quindi ad evitare lo sfruttamento animale. </a:t>
            </a:r>
          </a:p>
        </p:txBody>
      </p:sp>
    </p:spTree>
    <p:extLst>
      <p:ext uri="{BB962C8B-B14F-4D97-AF65-F5344CB8AC3E}">
        <p14:creationId xmlns:p14="http://schemas.microsoft.com/office/powerpoint/2010/main" val="4273054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3616A8-231B-4C4A-9F5A-2946B232E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9" y="645107"/>
            <a:ext cx="3384329" cy="1640894"/>
          </a:xfrm>
        </p:spPr>
        <p:txBody>
          <a:bodyPr anchor="t">
            <a:normAutofit/>
          </a:bodyPr>
          <a:lstStyle/>
          <a:p>
            <a:r>
              <a:rPr lang="it-IT" sz="3700"/>
              <a:t>Polpette vegane alla quinoa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98B0126-D937-49AF-BE15-71E785B3EA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3672489" cy="3940844"/>
          </a:xfrm>
        </p:spPr>
        <p:txBody>
          <a:bodyPr>
            <a:normAutofit lnSpcReduction="10000"/>
          </a:bodyPr>
          <a:lstStyle/>
          <a:p>
            <a:r>
              <a:rPr lang="it-IT" sz="2400" dirty="0">
                <a:solidFill>
                  <a:schemeClr val="tx1"/>
                </a:solidFill>
              </a:rPr>
              <a:t>100 grammi di </a:t>
            </a:r>
            <a:r>
              <a:rPr lang="it-IT" sz="2400" dirty="0" err="1">
                <a:solidFill>
                  <a:schemeClr val="tx1"/>
                </a:solidFill>
              </a:rPr>
              <a:t>Quinoa</a:t>
            </a:r>
            <a:endParaRPr lang="it-IT" sz="2400" dirty="0">
              <a:solidFill>
                <a:schemeClr val="tx1"/>
              </a:solidFill>
            </a:endParaRPr>
          </a:p>
          <a:p>
            <a:r>
              <a:rPr lang="it-IT" sz="2400" dirty="0">
                <a:solidFill>
                  <a:schemeClr val="tx1"/>
                </a:solidFill>
              </a:rPr>
              <a:t>1 Patata</a:t>
            </a:r>
          </a:p>
          <a:p>
            <a:r>
              <a:rPr lang="it-IT" sz="2400" dirty="0">
                <a:solidFill>
                  <a:schemeClr val="tx1"/>
                </a:solidFill>
              </a:rPr>
              <a:t>100 grammi di </a:t>
            </a:r>
            <a:r>
              <a:rPr lang="it-IT" sz="2400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Olive verdi</a:t>
            </a:r>
            <a:endParaRPr lang="it-IT" sz="2400" dirty="0">
              <a:solidFill>
                <a:schemeClr val="tx1"/>
              </a:solidFill>
            </a:endParaRPr>
          </a:p>
          <a:p>
            <a:r>
              <a:rPr lang="it-IT" sz="2400" dirty="0">
                <a:solidFill>
                  <a:schemeClr val="tx1"/>
                </a:solidFill>
              </a:rPr>
              <a:t>quanto basta di </a:t>
            </a:r>
            <a:r>
              <a:rPr lang="it-IT" sz="2400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Maggiorana</a:t>
            </a:r>
            <a:endParaRPr lang="it-IT" sz="2400" dirty="0">
              <a:solidFill>
                <a:schemeClr val="tx1"/>
              </a:solidFill>
            </a:endParaRPr>
          </a:p>
          <a:p>
            <a:r>
              <a:rPr lang="it-IT" sz="2400" dirty="0">
                <a:solidFill>
                  <a:schemeClr val="tx1"/>
                </a:solidFill>
              </a:rPr>
              <a:t>quanto basta di </a:t>
            </a:r>
            <a:r>
              <a:rPr lang="it-IT" sz="2400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Sale</a:t>
            </a:r>
            <a:endParaRPr lang="it-IT" sz="2400" dirty="0">
              <a:solidFill>
                <a:schemeClr val="tx1"/>
              </a:solidFill>
            </a:endParaRPr>
          </a:p>
          <a:p>
            <a:r>
              <a:rPr lang="it-IT" sz="2400" dirty="0">
                <a:solidFill>
                  <a:schemeClr val="tx1"/>
                </a:solidFill>
              </a:rPr>
              <a:t>quanto basta di </a:t>
            </a:r>
            <a:r>
              <a:rPr lang="it-IT" sz="2400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Pepe</a:t>
            </a:r>
            <a:endParaRPr lang="it-IT" sz="2400" dirty="0">
              <a:solidFill>
                <a:schemeClr val="tx1"/>
              </a:solidFill>
            </a:endParaRPr>
          </a:p>
          <a:p>
            <a:r>
              <a:rPr lang="it-IT" sz="2400" dirty="0">
                <a:solidFill>
                  <a:schemeClr val="tx1"/>
                </a:solidFill>
              </a:rPr>
              <a:t>quanto basta di </a:t>
            </a:r>
            <a:r>
              <a:rPr lang="it-IT" sz="2400" dirty="0">
                <a:solidFill>
                  <a:schemeClr val="tx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Olio di semi</a:t>
            </a:r>
            <a:endParaRPr lang="it-IT" sz="24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pic>
        <p:nvPicPr>
          <p:cNvPr id="5" name="Segnaposto contenuto 4" descr="Immagine che contiene tavolo, cibo, piatto, interni&#10;&#10;Descrizione generata automaticamente">
            <a:extLst>
              <a:ext uri="{FF2B5EF4-FFF2-40B4-BE49-F238E27FC236}">
                <a16:creationId xmlns:a16="http://schemas.microsoft.com/office/drawing/2014/main" id="{55692769-8FA9-4D43-85A4-657EB47666DF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36" r="15871" b="1"/>
          <a:stretch/>
        </p:blipFill>
        <p:spPr>
          <a:xfrm>
            <a:off x="5279472" y="645107"/>
            <a:ext cx="5995465" cy="5594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143980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Verde giallo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312</Words>
  <Application>Microsoft Office PowerPoint</Application>
  <PresentationFormat>Widescreen</PresentationFormat>
  <Paragraphs>59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5" baseType="lpstr">
      <vt:lpstr>Arial</vt:lpstr>
      <vt:lpstr>Gill Sans MT</vt:lpstr>
      <vt:lpstr>Impact</vt:lpstr>
      <vt:lpstr>Badge</vt:lpstr>
      <vt:lpstr>Dieta vegatariana e dieta vegana</vt:lpstr>
      <vt:lpstr>La dieta vegetariana</vt:lpstr>
      <vt:lpstr>Cosa mangia un vegetariano?</vt:lpstr>
      <vt:lpstr>DIETA LATTO-OVO VEGETARIANA</vt:lpstr>
      <vt:lpstr>Dieta latto-ovo vegetariana</vt:lpstr>
      <vt:lpstr>Dieta latto-vegetariana</vt:lpstr>
      <vt:lpstr>Dieta ovo-vegetariana</vt:lpstr>
      <vt:lpstr>Dieta vegana </vt:lpstr>
      <vt:lpstr>Polpette vegane alla quinoa</vt:lpstr>
      <vt:lpstr>Altri tipi di diete vegane</vt:lpstr>
      <vt:lpstr>compiti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Dieta vegatariana e dieta vegana</dc:title>
  <dc:creator>elisabetta canobbio</dc:creator>
  <cp:lastModifiedBy>elisabetta canobbio</cp:lastModifiedBy>
  <cp:revision>3</cp:revision>
  <dcterms:created xsi:type="dcterms:W3CDTF">2020-03-08T13:58:30Z</dcterms:created>
  <dcterms:modified xsi:type="dcterms:W3CDTF">2020-03-08T15:44:57Z</dcterms:modified>
</cp:coreProperties>
</file>