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4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6185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342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30e644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30e644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756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30e644d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30e644d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7178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130e644d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130e644d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009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348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4303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1624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2499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8705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805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5925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28903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39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128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2689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2992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6321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8277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084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58966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75525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3428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73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VERBI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Tecla Rossini, cfp Canossa, Bagnolo Mella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corso 1s, a.f. 2019-20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59046"/>
            <a:ext cx="6986427" cy="2564989"/>
          </a:xfrm>
        </p:spPr>
        <p:txBody>
          <a:bodyPr/>
          <a:lstStyle/>
          <a:p>
            <a:r>
              <a:rPr lang="it-IT" dirty="0" smtClean="0"/>
              <a:t>LA FORMA DEL VERBO: attiva, passiva, riflessiva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93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Da </a:t>
            </a:r>
            <a:r>
              <a:rPr lang="it" dirty="0"/>
              <a:t>dove riprendiamo?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/>
              <a:t>DEI VERBI ABBIAMO VISTO:</a:t>
            </a:r>
            <a:endParaRPr sz="1600" dirty="0"/>
          </a:p>
          <a:p>
            <a:pPr marL="285750" lvl="0" indent="-285750" algn="l" rtl="0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" sz="1600" dirty="0"/>
              <a:t>LE CONIUGAZIONI: attiva, passiva, propria</a:t>
            </a:r>
            <a:endParaRPr sz="1600" dirty="0"/>
          </a:p>
          <a:p>
            <a:pPr marL="285750" lvl="0" indent="-285750" algn="l" rtl="0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" sz="1600" dirty="0"/>
              <a:t>LE PERSONE: I, II, III persona singolare, I, II, III persona plurale</a:t>
            </a:r>
            <a:endParaRPr sz="1600" dirty="0"/>
          </a:p>
          <a:p>
            <a:pPr marL="285750" lvl="0" indent="-285750" algn="l" rtl="0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" sz="1600" dirty="0"/>
              <a:t>I MODI E I TEMPI: 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600" dirty="0"/>
              <a:t>finiti: INDICATIVO, CONGIUNTIVO, IMPERATIVO, CONDIZIONALE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600" dirty="0"/>
              <a:t>indefiniti: INFINITO, PARTICIPIO, </a:t>
            </a:r>
            <a:r>
              <a:rPr lang="it" sz="1600" dirty="0" smtClean="0"/>
              <a:t>GERUNDIO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Ricorda: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dirty="0"/>
              <a:t>TEMPI SEMPLICI: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 dirty="0"/>
              <a:t>pronome personale + voce verbale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 dirty="0"/>
              <a:t>IO MANGIO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 dirty="0"/>
              <a:t>TEMPI COMPOSTI: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 dirty="0"/>
              <a:t>pronome personale + ausiliare coniugato + participio passato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400" dirty="0"/>
              <a:t>IO HO MANGIATO</a:t>
            </a: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Ora parliamo della FORMA 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it" dirty="0"/>
              <a:t>VERBI ATTIVI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/>
              <a:t>IL SOGGETTO COMPIE L’AZIONE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/>
              <a:t>Eva mangia la </a:t>
            </a:r>
            <a:r>
              <a:rPr lang="it" dirty="0" smtClean="0"/>
              <a:t>mela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it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/>
              <a:t>2. VERBI PASSIVI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/>
              <a:t>IL </a:t>
            </a:r>
            <a:r>
              <a:rPr lang="it" dirty="0"/>
              <a:t>SOGGETTO SUBISCE L’AZIONE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dirty="0"/>
              <a:t>La mela è mangiata da Eva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4941" y="306492"/>
            <a:ext cx="8520600" cy="572700"/>
          </a:xfrm>
        </p:spPr>
        <p:txBody>
          <a:bodyPr/>
          <a:lstStyle/>
          <a:p>
            <a:r>
              <a:rPr lang="it-IT" dirty="0" smtClean="0"/>
              <a:t>Attenti!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77" y="879192"/>
            <a:ext cx="6411432" cy="4180858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0165" y="1106161"/>
            <a:ext cx="8520600" cy="3416400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83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3. VERBI RIFLESSIVI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smtClean="0"/>
              <a:t>L’azione si  riflette su chi la compie.</a:t>
            </a:r>
          </a:p>
          <a:p>
            <a:pPr marL="114300" indent="0">
              <a:buNone/>
            </a:pPr>
            <a:r>
              <a:rPr lang="it-IT" dirty="0" smtClean="0"/>
              <a:t>Possono essere 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it-IT" dirty="0" smtClean="0"/>
              <a:t>PROPRI: io mi lavo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it-IT" dirty="0" smtClean="0"/>
              <a:t>RECIPROCI: Carlo e Marta si amano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it-IT" dirty="0" smtClean="0"/>
              <a:t>PRONOMINALI: io mi arrabbio (non arrabbio me stesso!)</a:t>
            </a:r>
          </a:p>
        </p:txBody>
      </p:sp>
    </p:spTree>
    <p:extLst>
      <p:ext uri="{BB962C8B-B14F-4D97-AF65-F5344CB8AC3E}">
        <p14:creationId xmlns:p14="http://schemas.microsoft.com/office/powerpoint/2010/main" val="40390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oggi ci fermiamo qui 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414426" y="1633591"/>
            <a:ext cx="6417873" cy="2935284"/>
          </a:xfrm>
        </p:spPr>
        <p:txBody>
          <a:bodyPr/>
          <a:lstStyle/>
          <a:p>
            <a:r>
              <a:rPr lang="it-IT" dirty="0" smtClean="0"/>
              <a:t>Esercizi sul libro:</a:t>
            </a:r>
          </a:p>
          <a:p>
            <a:r>
              <a:rPr lang="it-IT" dirty="0" smtClean="0"/>
              <a:t>P. 62 n. 3, 4,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8733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197</Words>
  <Application>Microsoft Office PowerPoint</Application>
  <PresentationFormat>Presentazione su schermo (16:9)</PresentationFormat>
  <Paragraphs>41</Paragraphs>
  <Slides>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Sfaccettatura</vt:lpstr>
      <vt:lpstr>I VERBI</vt:lpstr>
      <vt:lpstr>LA FORMA DEL VERBO: attiva, passiva, riflessiva</vt:lpstr>
      <vt:lpstr>Da dove riprendiamo?</vt:lpstr>
      <vt:lpstr>Ricorda:</vt:lpstr>
      <vt:lpstr>Ora parliamo della FORMA . </vt:lpstr>
      <vt:lpstr>Attenti!</vt:lpstr>
      <vt:lpstr>Presentazione standard di PowerPoint</vt:lpstr>
      <vt:lpstr>Per oggi ci fermiamo qui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VERBI</dc:title>
  <cp:lastModifiedBy>Utente</cp:lastModifiedBy>
  <cp:revision>3</cp:revision>
  <dcterms:modified xsi:type="dcterms:W3CDTF">2020-03-11T08:06:11Z</dcterms:modified>
</cp:coreProperties>
</file>